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50e51b192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1bf2f1870c411a"/>
  </p:sldMasterIdLst>
  <p:sldIdLst>
    <p:sldId xmlns:r="http://schemas.openxmlformats.org/officeDocument/2006/relationships" id="256" r:id="Rddeb7f15cd5340d7"/>
    <p:sldId xmlns:r="http://schemas.openxmlformats.org/officeDocument/2006/relationships" id="257" r:id="R97b99bc522554185"/>
    <p:sldId xmlns:r="http://schemas.openxmlformats.org/officeDocument/2006/relationships" id="258" r:id="R1d90a726d1174161"/>
    <p:sldId xmlns:r="http://schemas.openxmlformats.org/officeDocument/2006/relationships" id="259" r:id="R1f693bf70bde49e3"/>
    <p:sldId xmlns:r="http://schemas.openxmlformats.org/officeDocument/2006/relationships" id="260" r:id="Rb374e7e06255415f"/>
    <p:sldId xmlns:r="http://schemas.openxmlformats.org/officeDocument/2006/relationships" id="261" r:id="R496c05f4aaa4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bf2f1870c411a" /><Relationship Type="http://schemas.openxmlformats.org/officeDocument/2006/relationships/slide" Target="/ppt/slides/slide1.xml" Id="Rddeb7f15cd5340d7" /><Relationship Type="http://schemas.openxmlformats.org/officeDocument/2006/relationships/slide" Target="/ppt/slides/slide2.xml" Id="R97b99bc522554185" /><Relationship Type="http://schemas.openxmlformats.org/officeDocument/2006/relationships/slide" Target="/ppt/slides/slide3.xml" Id="R1d90a726d1174161" /><Relationship Type="http://schemas.openxmlformats.org/officeDocument/2006/relationships/slide" Target="/ppt/slides/slide4.xml" Id="R1f693bf70bde49e3" /><Relationship Type="http://schemas.openxmlformats.org/officeDocument/2006/relationships/slide" Target="/ppt/slides/slide5.xml" Id="Rb374e7e06255415f" /><Relationship Type="http://schemas.openxmlformats.org/officeDocument/2006/relationships/slide" Target="/ppt/slides/slide6.xml" Id="R496c05f4aaa4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86e51d41f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7c072ee574764" /><Relationship Type="http://schemas.openxmlformats.org/officeDocument/2006/relationships/theme" Target="/ppt/slideMasters/theme/theme1.xml" Id="R32213e420396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7c072ee57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d720e5df6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c7aa80ce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ec3d0d9a6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abe7a518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f2a8ee8bc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95db263d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- SELSKAPET FOR INDUSTRIVEKST SF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INDUSTRIVEKST SF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2 340 101 000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3 663 943 000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www.siva.no/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- SELSKAPET FOR INDUSTRIVEKST SF</a:t>
            </a:r>
          </a:p>
        </p:txBody>
      </p:sp>
    </p:spTree>
  </p:cSld>
  <p:clrMapOvr>
    <a:masterClrMapping xmlns:a="http://schemas.openxmlformats.org/drawingml/2006/main"/>
  </p:clrMapOvr>
</p:sld>
</file>