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38e61caeb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3554ad9954777"/>
  </p:sldMasterIdLst>
  <p:sldIdLst>
    <p:sldId xmlns:r="http://schemas.openxmlformats.org/officeDocument/2006/relationships" id="256" r:id="Rb6ff77c71740435e"/>
    <p:sldId xmlns:r="http://schemas.openxmlformats.org/officeDocument/2006/relationships" id="257" r:id="Rb7c8204cea8f4905"/>
    <p:sldId xmlns:r="http://schemas.openxmlformats.org/officeDocument/2006/relationships" id="258" r:id="Re954b46ba4bb4457"/>
    <p:sldId xmlns:r="http://schemas.openxmlformats.org/officeDocument/2006/relationships" id="259" r:id="R0834e439acf944c7"/>
    <p:sldId xmlns:r="http://schemas.openxmlformats.org/officeDocument/2006/relationships" id="260" r:id="R1fda12166af64c66"/>
    <p:sldId xmlns:r="http://schemas.openxmlformats.org/officeDocument/2006/relationships" id="261" r:id="R503d0feeb2db4493"/>
    <p:sldId xmlns:r="http://schemas.openxmlformats.org/officeDocument/2006/relationships" id="262" r:id="R555f17ebb55e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3554ad9954777" /><Relationship Type="http://schemas.openxmlformats.org/officeDocument/2006/relationships/slide" Target="/ppt/slides/slide1.xml" Id="Rb6ff77c71740435e" /><Relationship Type="http://schemas.openxmlformats.org/officeDocument/2006/relationships/slide" Target="/ppt/slides/slide2.xml" Id="Rb7c8204cea8f4905" /><Relationship Type="http://schemas.openxmlformats.org/officeDocument/2006/relationships/slide" Target="/ppt/slides/slide3.xml" Id="Re954b46ba4bb4457" /><Relationship Type="http://schemas.openxmlformats.org/officeDocument/2006/relationships/slide" Target="/ppt/slides/slide4.xml" Id="R0834e439acf944c7" /><Relationship Type="http://schemas.openxmlformats.org/officeDocument/2006/relationships/slide" Target="/ppt/slides/slide5.xml" Id="R1fda12166af64c66" /><Relationship Type="http://schemas.openxmlformats.org/officeDocument/2006/relationships/slide" Target="/ppt/slides/slide6.xml" Id="R503d0feeb2db4493" /><Relationship Type="http://schemas.openxmlformats.org/officeDocument/2006/relationships/slide" Target="/ppt/slides/slide7.xml" Id="R555f17ebb55e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46754412f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4b1605724775" /><Relationship Type="http://schemas.openxmlformats.org/officeDocument/2006/relationships/theme" Target="/ppt/slideMasters/theme/theme1.xml" Id="R9e7bd40d6046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e4b160572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fc8ad0bd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45c6949c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33f55d65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cec49131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8a571111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70a4493f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9e4c195b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BØGEBERG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BØGEBERG LANDHANDEL AS ble etablert [år] og holder til i Lebesby.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ADELEIDE BØGEBERG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9740 Lebesby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966 625 880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BØGEBERG LANDHANDEL AS</a:t>
            </a:r>
          </a:p>
        </p:txBody>
      </p:sp>
    </p:spTree>
  </p:cSld>
  <p:clrMapOvr>
    <a:masterClrMapping xmlns:a="http://schemas.openxmlformats.org/drawingml/2006/main"/>
  </p:clrMapOvr>
</p:sld>
</file>