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4fc3ab226546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7de7c7ebdc421f"/>
  </p:sldMasterIdLst>
  <p:sldIdLst>
    <p:sldId xmlns:r="http://schemas.openxmlformats.org/officeDocument/2006/relationships" id="256" r:id="R1b7569474d3343f6"/>
    <p:sldId xmlns:r="http://schemas.openxmlformats.org/officeDocument/2006/relationships" id="257" r:id="Rf1c4fb95bd9f41de"/>
    <p:sldId xmlns:r="http://schemas.openxmlformats.org/officeDocument/2006/relationships" id="258" r:id="Rbe7dff0b96614f01"/>
    <p:sldId xmlns:r="http://schemas.openxmlformats.org/officeDocument/2006/relationships" id="259" r:id="R56158b9da0474319"/>
    <p:sldId xmlns:r="http://schemas.openxmlformats.org/officeDocument/2006/relationships" id="260" r:id="Rdf9c83173d334e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de7c7ebdc421f" /><Relationship Type="http://schemas.openxmlformats.org/officeDocument/2006/relationships/slide" Target="/ppt/slides/slide1.xml" Id="R1b7569474d3343f6" /><Relationship Type="http://schemas.openxmlformats.org/officeDocument/2006/relationships/slide" Target="/ppt/slides/slide2.xml" Id="Rf1c4fb95bd9f41de" /><Relationship Type="http://schemas.openxmlformats.org/officeDocument/2006/relationships/slide" Target="/ppt/slides/slide3.xml" Id="Rbe7dff0b96614f01" /><Relationship Type="http://schemas.openxmlformats.org/officeDocument/2006/relationships/slide" Target="/ppt/slides/slide4.xml" Id="R56158b9da0474319" /><Relationship Type="http://schemas.openxmlformats.org/officeDocument/2006/relationships/slide" Target="/ppt/slides/slide5.xml" Id="Rdf9c83173d334e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2f8ce0e3a4d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b2f70aba6428c" /><Relationship Type="http://schemas.openxmlformats.org/officeDocument/2006/relationships/theme" Target="/ppt/slideMasters/theme/theme1.xml" Id="R111bb056de0b44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e0b2f70aba642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e9067ae524c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aece455aa40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82eabfc1d4e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a3df0bca043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630dfa7a843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NIKIDA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966 487 321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NIKIDA AS</a:t>
            </a:r>
          </a:p>
        </p:txBody>
      </p:sp>
    </p:spTree>
  </p:cSld>
  <p:clrMapOvr>
    <a:masterClrMapping xmlns:a="http://schemas.openxmlformats.org/drawingml/2006/main"/>
  </p:clrMapOvr>
</p:sld>
</file>