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b91f7ac83d04eb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a7f312318e2477b"/>
  </p:sldMasterIdLst>
  <p:sldIdLst>
    <p:sldId xmlns:r="http://schemas.openxmlformats.org/officeDocument/2006/relationships" id="256" r:id="Ra9725732002a482f"/>
    <p:sldId xmlns:r="http://schemas.openxmlformats.org/officeDocument/2006/relationships" id="257" r:id="Rc84af42cc983429d"/>
    <p:sldId xmlns:r="http://schemas.openxmlformats.org/officeDocument/2006/relationships" id="258" r:id="Ra1196a2d54cd41a8"/>
    <p:sldId xmlns:r="http://schemas.openxmlformats.org/officeDocument/2006/relationships" id="259" r:id="R621e46d589fd448b"/>
    <p:sldId xmlns:r="http://schemas.openxmlformats.org/officeDocument/2006/relationships" id="260" r:id="R4fc4f2d9b8f34c83"/>
    <p:sldId xmlns:r="http://schemas.openxmlformats.org/officeDocument/2006/relationships" id="261" r:id="R1392af0876eb4ea0"/>
    <p:sldId xmlns:r="http://schemas.openxmlformats.org/officeDocument/2006/relationships" id="262" r:id="Reeab9450b29b4e7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7f312318e2477b" /><Relationship Type="http://schemas.openxmlformats.org/officeDocument/2006/relationships/slide" Target="/ppt/slides/slide1.xml" Id="Ra9725732002a482f" /><Relationship Type="http://schemas.openxmlformats.org/officeDocument/2006/relationships/slide" Target="/ppt/slides/slide2.xml" Id="Rc84af42cc983429d" /><Relationship Type="http://schemas.openxmlformats.org/officeDocument/2006/relationships/slide" Target="/ppt/slides/slide3.xml" Id="Ra1196a2d54cd41a8" /><Relationship Type="http://schemas.openxmlformats.org/officeDocument/2006/relationships/slide" Target="/ppt/slides/slide4.xml" Id="R621e46d589fd448b" /><Relationship Type="http://schemas.openxmlformats.org/officeDocument/2006/relationships/slide" Target="/ppt/slides/slide5.xml" Id="R4fc4f2d9b8f34c83" /><Relationship Type="http://schemas.openxmlformats.org/officeDocument/2006/relationships/slide" Target="/ppt/slides/slide6.xml" Id="R1392af0876eb4ea0" /><Relationship Type="http://schemas.openxmlformats.org/officeDocument/2006/relationships/slide" Target="/ppt/slides/slide7.xml" Id="Reeab9450b29b4e7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0141e9b4f849f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df0410745e4f65" /><Relationship Type="http://schemas.openxmlformats.org/officeDocument/2006/relationships/theme" Target="/ppt/slideMasters/theme/theme1.xml" Id="R8c1df5090b7e46d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cdf0410745e4f6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bfdbf107b6434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a8a92b13d1435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faee43072d401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c02f1209e4429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d1819416a74e2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e86bbfa9144a0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2ebb79eaad4b2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KMT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KMT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KMT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KMT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KMT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KMT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−17 146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190 968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923 292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923 292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KMT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KRISTEN RAGNAR TORJUUL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KMT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Enebakkveien 257B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1187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355718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966 309 679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KMT INVEST AS</a:t>
            </a:r>
          </a:p>
        </p:txBody>
      </p:sp>
    </p:spTree>
  </p:cSld>
  <p:clrMapOvr>
    <a:masterClrMapping xmlns:a="http://schemas.openxmlformats.org/drawingml/2006/main"/>
  </p:clrMapOvr>
</p:sld>
</file>