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f56408d01347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62cc28c7164743"/>
  </p:sldMasterIdLst>
  <p:sldIdLst>
    <p:sldId xmlns:r="http://schemas.openxmlformats.org/officeDocument/2006/relationships" id="256" r:id="R7a16b1b1025c47a4"/>
    <p:sldId xmlns:r="http://schemas.openxmlformats.org/officeDocument/2006/relationships" id="257" r:id="Rf372ae222b074988"/>
    <p:sldId xmlns:r="http://schemas.openxmlformats.org/officeDocument/2006/relationships" id="258" r:id="Rfcc200df42f84de1"/>
    <p:sldId xmlns:r="http://schemas.openxmlformats.org/officeDocument/2006/relationships" id="259" r:id="Rc3c5ecd2815548a2"/>
    <p:sldId xmlns:r="http://schemas.openxmlformats.org/officeDocument/2006/relationships" id="260" r:id="R0cc9bbe8548a4a0c"/>
    <p:sldId xmlns:r="http://schemas.openxmlformats.org/officeDocument/2006/relationships" id="261" r:id="Rd099e658aaac48ce"/>
    <p:sldId xmlns:r="http://schemas.openxmlformats.org/officeDocument/2006/relationships" id="262" r:id="R6254d5a7f04148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62cc28c7164743" /><Relationship Type="http://schemas.openxmlformats.org/officeDocument/2006/relationships/slide" Target="/ppt/slides/slide1.xml" Id="R7a16b1b1025c47a4" /><Relationship Type="http://schemas.openxmlformats.org/officeDocument/2006/relationships/slide" Target="/ppt/slides/slide2.xml" Id="Rf372ae222b074988" /><Relationship Type="http://schemas.openxmlformats.org/officeDocument/2006/relationships/slide" Target="/ppt/slides/slide3.xml" Id="Rfcc200df42f84de1" /><Relationship Type="http://schemas.openxmlformats.org/officeDocument/2006/relationships/slide" Target="/ppt/slides/slide4.xml" Id="Rc3c5ecd2815548a2" /><Relationship Type="http://schemas.openxmlformats.org/officeDocument/2006/relationships/slide" Target="/ppt/slides/slide5.xml" Id="R0cc9bbe8548a4a0c" /><Relationship Type="http://schemas.openxmlformats.org/officeDocument/2006/relationships/slide" Target="/ppt/slides/slide6.xml" Id="Rd099e658aaac48ce" /><Relationship Type="http://schemas.openxmlformats.org/officeDocument/2006/relationships/slide" Target="/ppt/slides/slide7.xml" Id="R6254d5a7f04148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595de53ab14e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430dbb7e84585" /><Relationship Type="http://schemas.openxmlformats.org/officeDocument/2006/relationships/theme" Target="/ppt/slideMasters/theme/theme1.xml" Id="R17f36465628047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6430dbb7e845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8b6a4845244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4dd4dd37d4d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98a8f03674e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185322e2340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8d61249354a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011d192164a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0eb29bc8c44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HEIM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 EIENDOM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2 043 397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1 499 681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2 677 730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9 584 406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23 645 371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ANDREW 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Sandsgata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522391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966 221 933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EIENDOM AS</a:t>
            </a:r>
          </a:p>
        </p:txBody>
      </p:sp>
    </p:spTree>
  </p:cSld>
  <p:clrMapOvr>
    <a:masterClrMapping xmlns:a="http://schemas.openxmlformats.org/drawingml/2006/main"/>
  </p:clrMapOvr>
</p:sld>
</file>