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30bd91277848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ebe25cd6944918"/>
  </p:sldMasterIdLst>
  <p:sldIdLst>
    <p:sldId xmlns:r="http://schemas.openxmlformats.org/officeDocument/2006/relationships" id="256" r:id="R35ae5ca959d749df"/>
    <p:sldId xmlns:r="http://schemas.openxmlformats.org/officeDocument/2006/relationships" id="257" r:id="Rd6581ca9b93945ae"/>
    <p:sldId xmlns:r="http://schemas.openxmlformats.org/officeDocument/2006/relationships" id="258" r:id="Re61de6342a69405a"/>
    <p:sldId xmlns:r="http://schemas.openxmlformats.org/officeDocument/2006/relationships" id="259" r:id="R626f3ea394344298"/>
    <p:sldId xmlns:r="http://schemas.openxmlformats.org/officeDocument/2006/relationships" id="260" r:id="Rec5c67b2055f4c2c"/>
    <p:sldId xmlns:r="http://schemas.openxmlformats.org/officeDocument/2006/relationships" id="261" r:id="R100989bc34b541ff"/>
    <p:sldId xmlns:r="http://schemas.openxmlformats.org/officeDocument/2006/relationships" id="262" r:id="Rffa1926ee6dc4e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be25cd6944918" /><Relationship Type="http://schemas.openxmlformats.org/officeDocument/2006/relationships/slide" Target="/ppt/slides/slide1.xml" Id="R35ae5ca959d749df" /><Relationship Type="http://schemas.openxmlformats.org/officeDocument/2006/relationships/slide" Target="/ppt/slides/slide2.xml" Id="Rd6581ca9b93945ae" /><Relationship Type="http://schemas.openxmlformats.org/officeDocument/2006/relationships/slide" Target="/ppt/slides/slide3.xml" Id="Re61de6342a69405a" /><Relationship Type="http://schemas.openxmlformats.org/officeDocument/2006/relationships/slide" Target="/ppt/slides/slide4.xml" Id="R626f3ea394344298" /><Relationship Type="http://schemas.openxmlformats.org/officeDocument/2006/relationships/slide" Target="/ppt/slides/slide5.xml" Id="Rec5c67b2055f4c2c" /><Relationship Type="http://schemas.openxmlformats.org/officeDocument/2006/relationships/slide" Target="/ppt/slides/slide6.xml" Id="R100989bc34b541ff" /><Relationship Type="http://schemas.openxmlformats.org/officeDocument/2006/relationships/slide" Target="/ppt/slides/slide7.xml" Id="Rffa1926ee6dc4e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c99a55f92743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cb4598bc74787" /><Relationship Type="http://schemas.openxmlformats.org/officeDocument/2006/relationships/theme" Target="/ppt/slideMasters/theme/theme1.xml" Id="Rc6258d40b5514d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ccb4598bc747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2e10b89e448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0f0cba26048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ce9639ffe4c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e091f192d47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91e698cc749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f46812f9f40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2dcf6b4a449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8 876 592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8 819 862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8 795 168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59 552 571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69 636 795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JØRGEN  –  34,5 %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BENTERMAN KATHARINA JAHRE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ANDERS AUGUST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FANNY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JAHRE-WOLF CORNELIA E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JØRGEN  –  12,3 %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966 206 616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BULL INVEST AS</a:t>
            </a:r>
          </a:p>
        </p:txBody>
      </p:sp>
    </p:spTree>
  </p:cSld>
  <p:clrMapOvr>
    <a:masterClrMapping xmlns:a="http://schemas.openxmlformats.org/drawingml/2006/main"/>
  </p:clrMapOvr>
</p:sld>
</file>