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f25f931ba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a3c99001740ae"/>
  </p:sldMasterIdLst>
  <p:sldIdLst>
    <p:sldId xmlns:r="http://schemas.openxmlformats.org/officeDocument/2006/relationships" id="256" r:id="Rdfc051ff8d854eba"/>
    <p:sldId xmlns:r="http://schemas.openxmlformats.org/officeDocument/2006/relationships" id="257" r:id="R5852cd48e3594861"/>
    <p:sldId xmlns:r="http://schemas.openxmlformats.org/officeDocument/2006/relationships" id="258" r:id="R6bb01dca012c49eb"/>
    <p:sldId xmlns:r="http://schemas.openxmlformats.org/officeDocument/2006/relationships" id="259" r:id="R3352362d250e40af"/>
    <p:sldId xmlns:r="http://schemas.openxmlformats.org/officeDocument/2006/relationships" id="260" r:id="R8a7ce38b23514fce"/>
    <p:sldId xmlns:r="http://schemas.openxmlformats.org/officeDocument/2006/relationships" id="261" r:id="R1850d5f1143b481f"/>
    <p:sldId xmlns:r="http://schemas.openxmlformats.org/officeDocument/2006/relationships" id="262" r:id="Re922aee2cae148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a3c99001740ae" /><Relationship Type="http://schemas.openxmlformats.org/officeDocument/2006/relationships/slide" Target="/ppt/slides/slide1.xml" Id="Rdfc051ff8d854eba" /><Relationship Type="http://schemas.openxmlformats.org/officeDocument/2006/relationships/slide" Target="/ppt/slides/slide2.xml" Id="R5852cd48e3594861" /><Relationship Type="http://schemas.openxmlformats.org/officeDocument/2006/relationships/slide" Target="/ppt/slides/slide3.xml" Id="R6bb01dca012c49eb" /><Relationship Type="http://schemas.openxmlformats.org/officeDocument/2006/relationships/slide" Target="/ppt/slides/slide4.xml" Id="R3352362d250e40af" /><Relationship Type="http://schemas.openxmlformats.org/officeDocument/2006/relationships/slide" Target="/ppt/slides/slide5.xml" Id="R8a7ce38b23514fce" /><Relationship Type="http://schemas.openxmlformats.org/officeDocument/2006/relationships/slide" Target="/ppt/slides/slide6.xml" Id="R1850d5f1143b481f" /><Relationship Type="http://schemas.openxmlformats.org/officeDocument/2006/relationships/slide" Target="/ppt/slides/slide7.xml" Id="Re922aee2cae148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2c7b1b0ce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f112ad89e49ee" /><Relationship Type="http://schemas.openxmlformats.org/officeDocument/2006/relationships/theme" Target="/ppt/slideMasters/theme/theme1.xml" Id="Reb9c42112c61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f112ad89e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d25b1cff4f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a1b2c7bb44b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e39bd697d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fc0c7b207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294e0460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b48110689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031470550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FORNYERSERVICE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FORNYERSERVICE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17 506 711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7 134 747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13 464 953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156 684 757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237 538 212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STEINAR WILHELM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MARTIN STEINAR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78 66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966 103 930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FORNYERSERVICE AS</a:t>
            </a:r>
          </a:p>
        </p:txBody>
      </p:sp>
    </p:spTree>
  </p:cSld>
  <p:clrMapOvr>
    <a:masterClrMapping xmlns:a="http://schemas.openxmlformats.org/drawingml/2006/main"/>
  </p:clrMapOvr>
</p:sld>
</file>