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0e62b6f45c48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9bc7ba58ce4aa0"/>
  </p:sldMasterIdLst>
  <p:sldIdLst>
    <p:sldId xmlns:r="http://schemas.openxmlformats.org/officeDocument/2006/relationships" id="256" r:id="R7d193cb498e84631"/>
    <p:sldId xmlns:r="http://schemas.openxmlformats.org/officeDocument/2006/relationships" id="257" r:id="R85823fd0f5684e83"/>
    <p:sldId xmlns:r="http://schemas.openxmlformats.org/officeDocument/2006/relationships" id="258" r:id="Rbb8d2958471a437e"/>
    <p:sldId xmlns:r="http://schemas.openxmlformats.org/officeDocument/2006/relationships" id="259" r:id="R69674112fd0d4ec3"/>
    <p:sldId xmlns:r="http://schemas.openxmlformats.org/officeDocument/2006/relationships" id="260" r:id="R876ab9ef117b48a7"/>
    <p:sldId xmlns:r="http://schemas.openxmlformats.org/officeDocument/2006/relationships" id="261" r:id="R189ad3849b614976"/>
    <p:sldId xmlns:r="http://schemas.openxmlformats.org/officeDocument/2006/relationships" id="262" r:id="R33b02801e25b49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9bc7ba58ce4aa0" /><Relationship Type="http://schemas.openxmlformats.org/officeDocument/2006/relationships/slide" Target="/ppt/slides/slide1.xml" Id="R7d193cb498e84631" /><Relationship Type="http://schemas.openxmlformats.org/officeDocument/2006/relationships/slide" Target="/ppt/slides/slide2.xml" Id="R85823fd0f5684e83" /><Relationship Type="http://schemas.openxmlformats.org/officeDocument/2006/relationships/slide" Target="/ppt/slides/slide3.xml" Id="Rbb8d2958471a437e" /><Relationship Type="http://schemas.openxmlformats.org/officeDocument/2006/relationships/slide" Target="/ppt/slides/slide4.xml" Id="R69674112fd0d4ec3" /><Relationship Type="http://schemas.openxmlformats.org/officeDocument/2006/relationships/slide" Target="/ppt/slides/slide5.xml" Id="R876ab9ef117b48a7" /><Relationship Type="http://schemas.openxmlformats.org/officeDocument/2006/relationships/slide" Target="/ppt/slides/slide6.xml" Id="R189ad3849b614976" /><Relationship Type="http://schemas.openxmlformats.org/officeDocument/2006/relationships/slide" Target="/ppt/slides/slide7.xml" Id="R33b02801e25b49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dcc92c594f4e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bef2af2cc54c55" /><Relationship Type="http://schemas.openxmlformats.org/officeDocument/2006/relationships/theme" Target="/ppt/slideMasters/theme/theme1.xml" Id="Rce86ac5ab9bb42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bef2af2cc54c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9dcaca754b4f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ec7740e7cf46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97149d635a4c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931f839ebd40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366c197a2745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e8b17be26349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3eb9eaabec46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 HAUAN &amp; SØNNER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 HAUAN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 HAUAN &amp; SØNNER AS ble etablert [år] og holder til i Sjursnes.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 HAUAN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 HAUAN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 HAUAN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4 981 632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1 128 847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877 504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2 743 770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4 063 556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 HAUAN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TOM-VIDAR HAUAN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 HAUAN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Sjursnesvegen 1448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9030 Sjursnes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tom-vid@online.no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966 064 714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 HAUAN &amp; SØNNER AS</a:t>
            </a:r>
          </a:p>
        </p:txBody>
      </p:sp>
    </p:spTree>
  </p:cSld>
  <p:clrMapOvr>
    <a:masterClrMapping xmlns:a="http://schemas.openxmlformats.org/drawingml/2006/main"/>
  </p:clrMapOvr>
</p:sld>
</file>