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92a27c037cc407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9d8ed9e8bd5463a"/>
  </p:sldMasterIdLst>
  <p:sldIdLst>
    <p:sldId xmlns:r="http://schemas.openxmlformats.org/officeDocument/2006/relationships" id="256" r:id="R12550daff4404469"/>
    <p:sldId xmlns:r="http://schemas.openxmlformats.org/officeDocument/2006/relationships" id="257" r:id="Rfa6ef7ad94134cf9"/>
    <p:sldId xmlns:r="http://schemas.openxmlformats.org/officeDocument/2006/relationships" id="258" r:id="R00858a7191674d2d"/>
    <p:sldId xmlns:r="http://schemas.openxmlformats.org/officeDocument/2006/relationships" id="259" r:id="Rd6e9dff41a6f4c81"/>
    <p:sldId xmlns:r="http://schemas.openxmlformats.org/officeDocument/2006/relationships" id="260" r:id="R6f4400f942694d3b"/>
    <p:sldId xmlns:r="http://schemas.openxmlformats.org/officeDocument/2006/relationships" id="261" r:id="R8fa48e569afd436d"/>
    <p:sldId xmlns:r="http://schemas.openxmlformats.org/officeDocument/2006/relationships" id="262" r:id="Rbdc743a108b8478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d8ed9e8bd5463a" /><Relationship Type="http://schemas.openxmlformats.org/officeDocument/2006/relationships/slide" Target="/ppt/slides/slide1.xml" Id="R12550daff4404469" /><Relationship Type="http://schemas.openxmlformats.org/officeDocument/2006/relationships/slide" Target="/ppt/slides/slide2.xml" Id="Rfa6ef7ad94134cf9" /><Relationship Type="http://schemas.openxmlformats.org/officeDocument/2006/relationships/slide" Target="/ppt/slides/slide3.xml" Id="R00858a7191674d2d" /><Relationship Type="http://schemas.openxmlformats.org/officeDocument/2006/relationships/slide" Target="/ppt/slides/slide4.xml" Id="Rd6e9dff41a6f4c81" /><Relationship Type="http://schemas.openxmlformats.org/officeDocument/2006/relationships/slide" Target="/ppt/slides/slide5.xml" Id="R6f4400f942694d3b" /><Relationship Type="http://schemas.openxmlformats.org/officeDocument/2006/relationships/slide" Target="/ppt/slides/slide6.xml" Id="R8fa48e569afd436d" /><Relationship Type="http://schemas.openxmlformats.org/officeDocument/2006/relationships/slide" Target="/ppt/slides/slide7.xml" Id="Rbdc743a108b8478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3a733f996547e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96cc83dc4749dd" /><Relationship Type="http://schemas.openxmlformats.org/officeDocument/2006/relationships/theme" Target="/ppt/slideMasters/theme/theme1.xml" Id="R4a65edcc5813461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096cc83dc4749d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e9a732d461485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97d78eb6f34d5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29fc69177740a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ca06b5542e4da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5870bcbd294bf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1b3412256c4df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83e420516943a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IREVISJON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17 212 355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4 639 280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5 369 330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900 010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9 740 359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JATUMARK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LUNDAL PER AIMAR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SUPERTANKER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RAMFJORD KAPITAL AS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JACOBSEN TERJE ØVERGÅRD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HÆGELAND JAN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Skippergata 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4611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firma@irevisjon.no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www.irevisjon.no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965 820 310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IREVISJON AS</a:t>
            </a:r>
          </a:p>
        </p:txBody>
      </p:sp>
    </p:spTree>
  </p:cSld>
  <p:clrMapOvr>
    <a:masterClrMapping xmlns:a="http://schemas.openxmlformats.org/drawingml/2006/main"/>
  </p:clrMapOvr>
</p:sld>
</file>