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eb2bbdaf7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3516a4a774d79"/>
  </p:sldMasterIdLst>
  <p:sldIdLst>
    <p:sldId xmlns:r="http://schemas.openxmlformats.org/officeDocument/2006/relationships" id="256" r:id="Rde8ffcad79054ed4"/>
    <p:sldId xmlns:r="http://schemas.openxmlformats.org/officeDocument/2006/relationships" id="257" r:id="R9151b0b4cd0c4b94"/>
    <p:sldId xmlns:r="http://schemas.openxmlformats.org/officeDocument/2006/relationships" id="258" r:id="Ra0c6e3bc8adb480c"/>
    <p:sldId xmlns:r="http://schemas.openxmlformats.org/officeDocument/2006/relationships" id="259" r:id="R654f578109604bce"/>
    <p:sldId xmlns:r="http://schemas.openxmlformats.org/officeDocument/2006/relationships" id="260" r:id="R3247a05271cb4223"/>
    <p:sldId xmlns:r="http://schemas.openxmlformats.org/officeDocument/2006/relationships" id="261" r:id="Re6d552962add468e"/>
    <p:sldId xmlns:r="http://schemas.openxmlformats.org/officeDocument/2006/relationships" id="262" r:id="R07be22ed427b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3516a4a774d79" /><Relationship Type="http://schemas.openxmlformats.org/officeDocument/2006/relationships/slide" Target="/ppt/slides/slide1.xml" Id="Rde8ffcad79054ed4" /><Relationship Type="http://schemas.openxmlformats.org/officeDocument/2006/relationships/slide" Target="/ppt/slides/slide2.xml" Id="R9151b0b4cd0c4b94" /><Relationship Type="http://schemas.openxmlformats.org/officeDocument/2006/relationships/slide" Target="/ppt/slides/slide3.xml" Id="Ra0c6e3bc8adb480c" /><Relationship Type="http://schemas.openxmlformats.org/officeDocument/2006/relationships/slide" Target="/ppt/slides/slide4.xml" Id="R654f578109604bce" /><Relationship Type="http://schemas.openxmlformats.org/officeDocument/2006/relationships/slide" Target="/ppt/slides/slide5.xml" Id="R3247a05271cb4223" /><Relationship Type="http://schemas.openxmlformats.org/officeDocument/2006/relationships/slide" Target="/ppt/slides/slide6.xml" Id="Re6d552962add468e" /><Relationship Type="http://schemas.openxmlformats.org/officeDocument/2006/relationships/slide" Target="/ppt/slides/slide7.xml" Id="R07be22ed427b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3271d689e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95b977c64fd5" /><Relationship Type="http://schemas.openxmlformats.org/officeDocument/2006/relationships/theme" Target="/ppt/slideMasters/theme/theme1.xml" Id="R3dc4f700ffe4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695b977c6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d2451738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afe59677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b7a8cabc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33b4a284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12dd9e1d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9f7f1167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09426500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