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5715eea31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8a8c3009a4054"/>
  </p:sldMasterIdLst>
  <p:sldIdLst>
    <p:sldId xmlns:r="http://schemas.openxmlformats.org/officeDocument/2006/relationships" id="256" r:id="Ra7c14770a19f48ad"/>
    <p:sldId xmlns:r="http://schemas.openxmlformats.org/officeDocument/2006/relationships" id="257" r:id="Rfab2f228805a41d9"/>
    <p:sldId xmlns:r="http://schemas.openxmlformats.org/officeDocument/2006/relationships" id="258" r:id="R58762fbbc0874d4d"/>
    <p:sldId xmlns:r="http://schemas.openxmlformats.org/officeDocument/2006/relationships" id="259" r:id="R44ca702470534fa6"/>
    <p:sldId xmlns:r="http://schemas.openxmlformats.org/officeDocument/2006/relationships" id="260" r:id="R261d0e346aa54bf5"/>
    <p:sldId xmlns:r="http://schemas.openxmlformats.org/officeDocument/2006/relationships" id="261" r:id="R5a9df8b912424c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8a8c3009a4054" /><Relationship Type="http://schemas.openxmlformats.org/officeDocument/2006/relationships/slide" Target="/ppt/slides/slide1.xml" Id="Ra7c14770a19f48ad" /><Relationship Type="http://schemas.openxmlformats.org/officeDocument/2006/relationships/slide" Target="/ppt/slides/slide2.xml" Id="Rfab2f228805a41d9" /><Relationship Type="http://schemas.openxmlformats.org/officeDocument/2006/relationships/slide" Target="/ppt/slides/slide3.xml" Id="R58762fbbc0874d4d" /><Relationship Type="http://schemas.openxmlformats.org/officeDocument/2006/relationships/slide" Target="/ppt/slides/slide4.xml" Id="R44ca702470534fa6" /><Relationship Type="http://schemas.openxmlformats.org/officeDocument/2006/relationships/slide" Target="/ppt/slides/slide5.xml" Id="R261d0e346aa54bf5" /><Relationship Type="http://schemas.openxmlformats.org/officeDocument/2006/relationships/slide" Target="/ppt/slides/slide6.xml" Id="R5a9df8b912424c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bd13ee0fd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41ac98f1c4852" /><Relationship Type="http://schemas.openxmlformats.org/officeDocument/2006/relationships/theme" Target="/ppt/slideMasters/theme/theme1.xml" Id="R1ff56b804ba9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41ac98f1c48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dca4860fe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1f5b1038c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0653eb7fe46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2a858dffe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7e7dcc11a4b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1b9613131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Heiane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19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sigma@sigmarevisjon.no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www.sigmarevisjon.no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965 289 380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AS</a:t>
            </a:r>
          </a:p>
        </p:txBody>
      </p:sp>
    </p:spTree>
  </p:cSld>
  <p:clrMapOvr>
    <a:masterClrMapping xmlns:a="http://schemas.openxmlformats.org/drawingml/2006/main"/>
  </p:clrMapOvr>
</p:sld>
</file>