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7d34fb71944d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3f23d3fcb74c15"/>
  </p:sldMasterIdLst>
  <p:sldIdLst>
    <p:sldId xmlns:r="http://schemas.openxmlformats.org/officeDocument/2006/relationships" id="256" r:id="Rfb0b7816e24f46d3"/>
    <p:sldId xmlns:r="http://schemas.openxmlformats.org/officeDocument/2006/relationships" id="257" r:id="R870427ccfbb94adb"/>
    <p:sldId xmlns:r="http://schemas.openxmlformats.org/officeDocument/2006/relationships" id="258" r:id="R9d85631b2b404995"/>
    <p:sldId xmlns:r="http://schemas.openxmlformats.org/officeDocument/2006/relationships" id="259" r:id="R5e2aacd6022349ec"/>
    <p:sldId xmlns:r="http://schemas.openxmlformats.org/officeDocument/2006/relationships" id="260" r:id="R8261a2aae41445a9"/>
    <p:sldId xmlns:r="http://schemas.openxmlformats.org/officeDocument/2006/relationships" id="261" r:id="R8b073018a37348a0"/>
    <p:sldId xmlns:r="http://schemas.openxmlformats.org/officeDocument/2006/relationships" id="262" r:id="Rf5d1366daa0c47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3f23d3fcb74c15" /><Relationship Type="http://schemas.openxmlformats.org/officeDocument/2006/relationships/slide" Target="/ppt/slides/slide1.xml" Id="Rfb0b7816e24f46d3" /><Relationship Type="http://schemas.openxmlformats.org/officeDocument/2006/relationships/slide" Target="/ppt/slides/slide2.xml" Id="R870427ccfbb94adb" /><Relationship Type="http://schemas.openxmlformats.org/officeDocument/2006/relationships/slide" Target="/ppt/slides/slide3.xml" Id="R9d85631b2b404995" /><Relationship Type="http://schemas.openxmlformats.org/officeDocument/2006/relationships/slide" Target="/ppt/slides/slide4.xml" Id="R5e2aacd6022349ec" /><Relationship Type="http://schemas.openxmlformats.org/officeDocument/2006/relationships/slide" Target="/ppt/slides/slide5.xml" Id="R8261a2aae41445a9" /><Relationship Type="http://schemas.openxmlformats.org/officeDocument/2006/relationships/slide" Target="/ppt/slides/slide6.xml" Id="R8b073018a37348a0" /><Relationship Type="http://schemas.openxmlformats.org/officeDocument/2006/relationships/slide" Target="/ppt/slides/slide7.xml" Id="Rf5d1366daa0c47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aa5a4984df4f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998680fc444d36" /><Relationship Type="http://schemas.openxmlformats.org/officeDocument/2006/relationships/theme" Target="/ppt/slideMasters/theme/theme1.xml" Id="R5c582b703b954e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998680fc444d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7755aa9a8a48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04b136a16445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56828f0dee47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0ca3a3dc4b47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d998be9bbd4e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5b61f784034f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a94ecc8a554d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NUSFJORD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NUSFJORD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NUSFJORD AS ble etablert [år] og holder til i Ramberg.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NUSFJORD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NUSFJORD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NUSFJORD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21 489 927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−2 258 446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−9 921 788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31 706 254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200 502 761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NUSFJORD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CARUCEL LEISURE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NUSFJORD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Nusfjord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8380 Ramberg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09 30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booking@nusfjord.no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965 070 672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NUSFJORD AS</a:t>
            </a:r>
          </a:p>
        </p:txBody>
      </p:sp>
    </p:spTree>
  </p:cSld>
  <p:clrMapOvr>
    <a:masterClrMapping xmlns:a="http://schemas.openxmlformats.org/drawingml/2006/main"/>
  </p:clrMapOvr>
</p:sld>
</file>