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0de548723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cfc896f314ce5"/>
  </p:sldMasterIdLst>
  <p:sldIdLst>
    <p:sldId xmlns:r="http://schemas.openxmlformats.org/officeDocument/2006/relationships" id="256" r:id="R2c4cc7f433bf4db2"/>
    <p:sldId xmlns:r="http://schemas.openxmlformats.org/officeDocument/2006/relationships" id="257" r:id="Rda3888ac1d6e4f0d"/>
    <p:sldId xmlns:r="http://schemas.openxmlformats.org/officeDocument/2006/relationships" id="258" r:id="R37f1c15ae0e944da"/>
    <p:sldId xmlns:r="http://schemas.openxmlformats.org/officeDocument/2006/relationships" id="259" r:id="R8962b6e71fc64317"/>
    <p:sldId xmlns:r="http://schemas.openxmlformats.org/officeDocument/2006/relationships" id="260" r:id="Rffd3909aab4540a0"/>
    <p:sldId xmlns:r="http://schemas.openxmlformats.org/officeDocument/2006/relationships" id="261" r:id="R78ea4f9ad3a94c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cfc896f314ce5" /><Relationship Type="http://schemas.openxmlformats.org/officeDocument/2006/relationships/slide" Target="/ppt/slides/slide1.xml" Id="R2c4cc7f433bf4db2" /><Relationship Type="http://schemas.openxmlformats.org/officeDocument/2006/relationships/slide" Target="/ppt/slides/slide2.xml" Id="Rda3888ac1d6e4f0d" /><Relationship Type="http://schemas.openxmlformats.org/officeDocument/2006/relationships/slide" Target="/ppt/slides/slide3.xml" Id="R37f1c15ae0e944da" /><Relationship Type="http://schemas.openxmlformats.org/officeDocument/2006/relationships/slide" Target="/ppt/slides/slide4.xml" Id="R8962b6e71fc64317" /><Relationship Type="http://schemas.openxmlformats.org/officeDocument/2006/relationships/slide" Target="/ppt/slides/slide5.xml" Id="Rffd3909aab4540a0" /><Relationship Type="http://schemas.openxmlformats.org/officeDocument/2006/relationships/slide" Target="/ppt/slides/slide6.xml" Id="R78ea4f9ad3a94c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c24e1b93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6a8cbc7f64ca7" /><Relationship Type="http://schemas.openxmlformats.org/officeDocument/2006/relationships/theme" Target="/ppt/slideMasters/theme/theme1.xml" Id="Ra8b117a5cc30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6a8cbc7f64c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7623c82f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252f8fa6f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208800416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0ef0d3464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2b47872d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2699a14c2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