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1ab44440e49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4db67e97a4479"/>
  </p:sldMasterIdLst>
  <p:sldIdLst>
    <p:sldId xmlns:r="http://schemas.openxmlformats.org/officeDocument/2006/relationships" id="256" r:id="Reb45217049a54cec"/>
    <p:sldId xmlns:r="http://schemas.openxmlformats.org/officeDocument/2006/relationships" id="257" r:id="Rb03ba05b63914f1a"/>
    <p:sldId xmlns:r="http://schemas.openxmlformats.org/officeDocument/2006/relationships" id="258" r:id="Re7dd0c2e01064021"/>
    <p:sldId xmlns:r="http://schemas.openxmlformats.org/officeDocument/2006/relationships" id="259" r:id="R9a17ab872416463c"/>
    <p:sldId xmlns:r="http://schemas.openxmlformats.org/officeDocument/2006/relationships" id="260" r:id="R5f6f0165a8ba4a51"/>
    <p:sldId xmlns:r="http://schemas.openxmlformats.org/officeDocument/2006/relationships" id="261" r:id="Re91d8330c5e6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4db67e97a4479" /><Relationship Type="http://schemas.openxmlformats.org/officeDocument/2006/relationships/slide" Target="/ppt/slides/slide1.xml" Id="Reb45217049a54cec" /><Relationship Type="http://schemas.openxmlformats.org/officeDocument/2006/relationships/slide" Target="/ppt/slides/slide2.xml" Id="Rb03ba05b63914f1a" /><Relationship Type="http://schemas.openxmlformats.org/officeDocument/2006/relationships/slide" Target="/ppt/slides/slide3.xml" Id="Re7dd0c2e01064021" /><Relationship Type="http://schemas.openxmlformats.org/officeDocument/2006/relationships/slide" Target="/ppt/slides/slide4.xml" Id="R9a17ab872416463c" /><Relationship Type="http://schemas.openxmlformats.org/officeDocument/2006/relationships/slide" Target="/ppt/slides/slide5.xml" Id="R5f6f0165a8ba4a51" /><Relationship Type="http://schemas.openxmlformats.org/officeDocument/2006/relationships/slide" Target="/ppt/slides/slide6.xml" Id="Re91d8330c5e6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b07048c03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7f8f337a74614" /><Relationship Type="http://schemas.openxmlformats.org/officeDocument/2006/relationships/theme" Target="/ppt/slideMasters/theme/theme1.xml" Id="R45883277cd8d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7f8f337a746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438090199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625fa343b43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0d5ecf46d48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a9e51fc974a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7c1f8c2244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0ac64d125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