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818bd3773d45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8b02f35117497b"/>
  </p:sldMasterIdLst>
  <p:sldIdLst>
    <p:sldId xmlns:r="http://schemas.openxmlformats.org/officeDocument/2006/relationships" id="256" r:id="R40e591f773b84a56"/>
    <p:sldId xmlns:r="http://schemas.openxmlformats.org/officeDocument/2006/relationships" id="257" r:id="R8f32224ce5b94ce9"/>
    <p:sldId xmlns:r="http://schemas.openxmlformats.org/officeDocument/2006/relationships" id="258" r:id="R84676431ed6946f3"/>
    <p:sldId xmlns:r="http://schemas.openxmlformats.org/officeDocument/2006/relationships" id="259" r:id="R9ced5a49470c457b"/>
    <p:sldId xmlns:r="http://schemas.openxmlformats.org/officeDocument/2006/relationships" id="260" r:id="R34e3ed11a3814d55"/>
    <p:sldId xmlns:r="http://schemas.openxmlformats.org/officeDocument/2006/relationships" id="261" r:id="Rd920040f6d1643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8b02f35117497b" /><Relationship Type="http://schemas.openxmlformats.org/officeDocument/2006/relationships/slide" Target="/ppt/slides/slide1.xml" Id="R40e591f773b84a56" /><Relationship Type="http://schemas.openxmlformats.org/officeDocument/2006/relationships/slide" Target="/ppt/slides/slide2.xml" Id="R8f32224ce5b94ce9" /><Relationship Type="http://schemas.openxmlformats.org/officeDocument/2006/relationships/slide" Target="/ppt/slides/slide3.xml" Id="R84676431ed6946f3" /><Relationship Type="http://schemas.openxmlformats.org/officeDocument/2006/relationships/slide" Target="/ppt/slides/slide4.xml" Id="R9ced5a49470c457b" /><Relationship Type="http://schemas.openxmlformats.org/officeDocument/2006/relationships/slide" Target="/ppt/slides/slide5.xml" Id="R34e3ed11a3814d55" /><Relationship Type="http://schemas.openxmlformats.org/officeDocument/2006/relationships/slide" Target="/ppt/slides/slide6.xml" Id="Rd920040f6d1643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30cedde27b43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70ac9552847b1" /><Relationship Type="http://schemas.openxmlformats.org/officeDocument/2006/relationships/theme" Target="/ppt/slideMasters/theme/theme1.xml" Id="R064ffa30e5894d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d70ac9552847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a6cf882c244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59baf28d34e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071462b3f48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feca8133946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d8d93cba74c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0421ecd9749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JAVA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NAVIMAR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965 040 331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