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7a303ad36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43e893b034ae1"/>
  </p:sldMasterIdLst>
  <p:sldIdLst>
    <p:sldId xmlns:r="http://schemas.openxmlformats.org/officeDocument/2006/relationships" id="256" r:id="R622c4ddcb6a048ff"/>
    <p:sldId xmlns:r="http://schemas.openxmlformats.org/officeDocument/2006/relationships" id="257" r:id="R2786880edc8a454c"/>
    <p:sldId xmlns:r="http://schemas.openxmlformats.org/officeDocument/2006/relationships" id="258" r:id="Red1f59a79c93443e"/>
    <p:sldId xmlns:r="http://schemas.openxmlformats.org/officeDocument/2006/relationships" id="259" r:id="R2d8097a82bb6477f"/>
    <p:sldId xmlns:r="http://schemas.openxmlformats.org/officeDocument/2006/relationships" id="260" r:id="R5515f549be0646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43e893b034ae1" /><Relationship Type="http://schemas.openxmlformats.org/officeDocument/2006/relationships/slide" Target="/ppt/slides/slide1.xml" Id="R622c4ddcb6a048ff" /><Relationship Type="http://schemas.openxmlformats.org/officeDocument/2006/relationships/slide" Target="/ppt/slides/slide2.xml" Id="R2786880edc8a454c" /><Relationship Type="http://schemas.openxmlformats.org/officeDocument/2006/relationships/slide" Target="/ppt/slides/slide3.xml" Id="Red1f59a79c93443e" /><Relationship Type="http://schemas.openxmlformats.org/officeDocument/2006/relationships/slide" Target="/ppt/slides/slide4.xml" Id="R2d8097a82bb6477f" /><Relationship Type="http://schemas.openxmlformats.org/officeDocument/2006/relationships/slide" Target="/ppt/slides/slide5.xml" Id="R5515f549be0646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c78f85b2d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122d6d8fa4dd7" /><Relationship Type="http://schemas.openxmlformats.org/officeDocument/2006/relationships/theme" Target="/ppt/slideMasters/theme/theme1.xml" Id="R94c2656bd65f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122d6d8fa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0553e352f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c1d72e5b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9a6082ed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ae9a99506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2f16a59e6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post@tysver.kommune.no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www.tysver.kommune.no/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