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8413658e65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56605c22c4587"/>
  </p:sldMasterIdLst>
  <p:sldIdLst>
    <p:sldId xmlns:r="http://schemas.openxmlformats.org/officeDocument/2006/relationships" id="256" r:id="Rc9163bf3e6ee446a"/>
    <p:sldId xmlns:r="http://schemas.openxmlformats.org/officeDocument/2006/relationships" id="257" r:id="Rdf474d2eb2954a71"/>
    <p:sldId xmlns:r="http://schemas.openxmlformats.org/officeDocument/2006/relationships" id="258" r:id="Rc43757e5300646eb"/>
    <p:sldId xmlns:r="http://schemas.openxmlformats.org/officeDocument/2006/relationships" id="259" r:id="R603323010fb24a40"/>
    <p:sldId xmlns:r="http://schemas.openxmlformats.org/officeDocument/2006/relationships" id="260" r:id="Re184ccb14cbc41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56605c22c4587" /><Relationship Type="http://schemas.openxmlformats.org/officeDocument/2006/relationships/slide" Target="/ppt/slides/slide1.xml" Id="Rc9163bf3e6ee446a" /><Relationship Type="http://schemas.openxmlformats.org/officeDocument/2006/relationships/slide" Target="/ppt/slides/slide2.xml" Id="Rdf474d2eb2954a71" /><Relationship Type="http://schemas.openxmlformats.org/officeDocument/2006/relationships/slide" Target="/ppt/slides/slide3.xml" Id="Rc43757e5300646eb" /><Relationship Type="http://schemas.openxmlformats.org/officeDocument/2006/relationships/slide" Target="/ppt/slides/slide4.xml" Id="R603323010fb24a40" /><Relationship Type="http://schemas.openxmlformats.org/officeDocument/2006/relationships/slide" Target="/ppt/slides/slide5.xml" Id="Re184ccb14cbc41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49ae72c6045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c20ea1cdc423c" /><Relationship Type="http://schemas.openxmlformats.org/officeDocument/2006/relationships/theme" Target="/ppt/slideMasters/theme/theme1.xml" Id="R95c481089eea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c20ea1cdc42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495625a52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d45ce69784f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9d1e53f33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aeff3873c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33dab74a94c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 KOMMUNE ble etablert [år] og holder til i Bokn.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Boknatunvegen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5561 Bokn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75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