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9d1a15393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68276346245a1"/>
  </p:sldMasterIdLst>
  <p:sldIdLst>
    <p:sldId xmlns:r="http://schemas.openxmlformats.org/officeDocument/2006/relationships" id="256" r:id="Rdb140343f4374713"/>
    <p:sldId xmlns:r="http://schemas.openxmlformats.org/officeDocument/2006/relationships" id="257" r:id="R01ecf07083b84b8d"/>
    <p:sldId xmlns:r="http://schemas.openxmlformats.org/officeDocument/2006/relationships" id="258" r:id="Rf83df4eb4ff54220"/>
    <p:sldId xmlns:r="http://schemas.openxmlformats.org/officeDocument/2006/relationships" id="259" r:id="Rb5db02881416416a"/>
    <p:sldId xmlns:r="http://schemas.openxmlformats.org/officeDocument/2006/relationships" id="260" r:id="R687a5dff9db9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68276346245a1" /><Relationship Type="http://schemas.openxmlformats.org/officeDocument/2006/relationships/slide" Target="/ppt/slides/slide1.xml" Id="Rdb140343f4374713" /><Relationship Type="http://schemas.openxmlformats.org/officeDocument/2006/relationships/slide" Target="/ppt/slides/slide2.xml" Id="R01ecf07083b84b8d" /><Relationship Type="http://schemas.openxmlformats.org/officeDocument/2006/relationships/slide" Target="/ppt/slides/slide3.xml" Id="Rf83df4eb4ff54220" /><Relationship Type="http://schemas.openxmlformats.org/officeDocument/2006/relationships/slide" Target="/ppt/slides/slide4.xml" Id="Rb5db02881416416a" /><Relationship Type="http://schemas.openxmlformats.org/officeDocument/2006/relationships/slide" Target="/ppt/slides/slide5.xml" Id="R687a5dff9db9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eb5580886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eea3f244491c" /><Relationship Type="http://schemas.openxmlformats.org/officeDocument/2006/relationships/theme" Target="/ppt/slideMasters/theme/theme1.xml" Id="R7670c2475212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deea3f244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935430bc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40ad49bc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3150652e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dc64092e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3c7e3557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