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7d71a490ec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9e4b66156b473f"/>
  </p:sldMasterIdLst>
  <p:sldIdLst>
    <p:sldId xmlns:r="http://schemas.openxmlformats.org/officeDocument/2006/relationships" id="256" r:id="R9471cf37f77b4ace"/>
    <p:sldId xmlns:r="http://schemas.openxmlformats.org/officeDocument/2006/relationships" id="257" r:id="R7333041177744b8b"/>
    <p:sldId xmlns:r="http://schemas.openxmlformats.org/officeDocument/2006/relationships" id="258" r:id="R76c09a50679f4fc2"/>
    <p:sldId xmlns:r="http://schemas.openxmlformats.org/officeDocument/2006/relationships" id="259" r:id="R73a7d2785b7347d4"/>
    <p:sldId xmlns:r="http://schemas.openxmlformats.org/officeDocument/2006/relationships" id="260" r:id="R316f6ddfaed248f3"/>
    <p:sldId xmlns:r="http://schemas.openxmlformats.org/officeDocument/2006/relationships" id="261" r:id="Rc2fe48cd4b7c4f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e4b66156b473f" /><Relationship Type="http://schemas.openxmlformats.org/officeDocument/2006/relationships/slide" Target="/ppt/slides/slide1.xml" Id="R9471cf37f77b4ace" /><Relationship Type="http://schemas.openxmlformats.org/officeDocument/2006/relationships/slide" Target="/ppt/slides/slide2.xml" Id="R7333041177744b8b" /><Relationship Type="http://schemas.openxmlformats.org/officeDocument/2006/relationships/slide" Target="/ppt/slides/slide3.xml" Id="R76c09a50679f4fc2" /><Relationship Type="http://schemas.openxmlformats.org/officeDocument/2006/relationships/slide" Target="/ppt/slides/slide4.xml" Id="R73a7d2785b7347d4" /><Relationship Type="http://schemas.openxmlformats.org/officeDocument/2006/relationships/slide" Target="/ppt/slides/slide5.xml" Id="R316f6ddfaed248f3" /><Relationship Type="http://schemas.openxmlformats.org/officeDocument/2006/relationships/slide" Target="/ppt/slides/slide6.xml" Id="Rc2fe48cd4b7c4f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0ebe41d284e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ecac27d764b1f" /><Relationship Type="http://schemas.openxmlformats.org/officeDocument/2006/relationships/theme" Target="/ppt/slideMasters/theme/theme1.xml" Id="R5bbe8e458f614f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ecac27d764b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c1f33c18d49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6e7bb8a644a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f5d737a0f4c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ed1ece7cc4d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9e1dc7f2344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cf07ec688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KVITSØY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Kommunehusveien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4180 Kvitsøy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73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post@kvitsoy.kommune.no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www.kvitsoy.kommune.no/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KVITSØY KOMMUNE</a:t>
            </a:r>
          </a:p>
        </p:txBody>
      </p:sp>
    </p:spTree>
  </p:cSld>
  <p:clrMapOvr>
    <a:masterClrMapping xmlns:a="http://schemas.openxmlformats.org/drawingml/2006/main"/>
  </p:clrMapOvr>
</p:sld>
</file>