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8d3b1db4eb45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9838f34fd04044"/>
  </p:sldMasterIdLst>
  <p:sldIdLst>
    <p:sldId xmlns:r="http://schemas.openxmlformats.org/officeDocument/2006/relationships" id="256" r:id="Re6bb0b6fb29d457f"/>
    <p:sldId xmlns:r="http://schemas.openxmlformats.org/officeDocument/2006/relationships" id="257" r:id="R291701a0d7ac41e9"/>
    <p:sldId xmlns:r="http://schemas.openxmlformats.org/officeDocument/2006/relationships" id="258" r:id="R089bb73e82024cfa"/>
    <p:sldId xmlns:r="http://schemas.openxmlformats.org/officeDocument/2006/relationships" id="259" r:id="R5ea72dbd799f40a6"/>
    <p:sldId xmlns:r="http://schemas.openxmlformats.org/officeDocument/2006/relationships" id="260" r:id="Rb8be8a3eb5e8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838f34fd04044" /><Relationship Type="http://schemas.openxmlformats.org/officeDocument/2006/relationships/slide" Target="/ppt/slides/slide1.xml" Id="Re6bb0b6fb29d457f" /><Relationship Type="http://schemas.openxmlformats.org/officeDocument/2006/relationships/slide" Target="/ppt/slides/slide2.xml" Id="R291701a0d7ac41e9" /><Relationship Type="http://schemas.openxmlformats.org/officeDocument/2006/relationships/slide" Target="/ppt/slides/slide3.xml" Id="R089bb73e82024cfa" /><Relationship Type="http://schemas.openxmlformats.org/officeDocument/2006/relationships/slide" Target="/ppt/slides/slide4.xml" Id="R5ea72dbd799f40a6" /><Relationship Type="http://schemas.openxmlformats.org/officeDocument/2006/relationships/slide" Target="/ppt/slides/slide5.xml" Id="Rb8be8a3eb5e8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909d51a32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76dee10c14c2d" /><Relationship Type="http://schemas.openxmlformats.org/officeDocument/2006/relationships/theme" Target="/ppt/slideMasters/theme/theme1.xml" Id="R8c4e5bc53a52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a76dee10c1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be514068045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f0f84285644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cdb10e3c044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0d329b5174a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9088487fc44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KOMMUNE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