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55cfd7aa1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0e67f44f84380"/>
  </p:sldMasterIdLst>
  <p:sldIdLst>
    <p:sldId xmlns:r="http://schemas.openxmlformats.org/officeDocument/2006/relationships" id="256" r:id="R91bc4c9f7e7d437a"/>
    <p:sldId xmlns:r="http://schemas.openxmlformats.org/officeDocument/2006/relationships" id="257" r:id="Re005821701c3441d"/>
    <p:sldId xmlns:r="http://schemas.openxmlformats.org/officeDocument/2006/relationships" id="258" r:id="Rb7a5f26967554147"/>
    <p:sldId xmlns:r="http://schemas.openxmlformats.org/officeDocument/2006/relationships" id="259" r:id="Rc6ae683f8f0947d1"/>
    <p:sldId xmlns:r="http://schemas.openxmlformats.org/officeDocument/2006/relationships" id="260" r:id="R54e54ea278ea4444"/>
    <p:sldId xmlns:r="http://schemas.openxmlformats.org/officeDocument/2006/relationships" id="261" r:id="Ra5d62e4b616344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0e67f44f84380" /><Relationship Type="http://schemas.openxmlformats.org/officeDocument/2006/relationships/slide" Target="/ppt/slides/slide1.xml" Id="R91bc4c9f7e7d437a" /><Relationship Type="http://schemas.openxmlformats.org/officeDocument/2006/relationships/slide" Target="/ppt/slides/slide2.xml" Id="Re005821701c3441d" /><Relationship Type="http://schemas.openxmlformats.org/officeDocument/2006/relationships/slide" Target="/ppt/slides/slide3.xml" Id="Rb7a5f26967554147" /><Relationship Type="http://schemas.openxmlformats.org/officeDocument/2006/relationships/slide" Target="/ppt/slides/slide4.xml" Id="Rc6ae683f8f0947d1" /><Relationship Type="http://schemas.openxmlformats.org/officeDocument/2006/relationships/slide" Target="/ppt/slides/slide5.xml" Id="R54e54ea278ea4444" /><Relationship Type="http://schemas.openxmlformats.org/officeDocument/2006/relationships/slide" Target="/ppt/slides/slide6.xml" Id="Ra5d62e4b616344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db06427e844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7a69fa00144e0" /><Relationship Type="http://schemas.openxmlformats.org/officeDocument/2006/relationships/theme" Target="/ppt/slideMasters/theme/theme1.xml" Id="R5f792af2f0e9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7a69fa001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8c1e20a73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ab5c08bd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bf56bccf4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52512240d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1f002da23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e38e9e17d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