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07faeb0da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c64ef9eac4706"/>
  </p:sldMasterIdLst>
  <p:sldIdLst>
    <p:sldId xmlns:r="http://schemas.openxmlformats.org/officeDocument/2006/relationships" id="256" r:id="R4e8d322f3c8c4bd8"/>
    <p:sldId xmlns:r="http://schemas.openxmlformats.org/officeDocument/2006/relationships" id="257" r:id="R7a324a2ffb8f49d8"/>
    <p:sldId xmlns:r="http://schemas.openxmlformats.org/officeDocument/2006/relationships" id="258" r:id="Rdd19fca6a34a4e2f"/>
    <p:sldId xmlns:r="http://schemas.openxmlformats.org/officeDocument/2006/relationships" id="259" r:id="R4f69b4ad24cd4aeb"/>
    <p:sldId xmlns:r="http://schemas.openxmlformats.org/officeDocument/2006/relationships" id="260" r:id="Rdfe60ada01b7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c64ef9eac4706" /><Relationship Type="http://schemas.openxmlformats.org/officeDocument/2006/relationships/slide" Target="/ppt/slides/slide1.xml" Id="R4e8d322f3c8c4bd8" /><Relationship Type="http://schemas.openxmlformats.org/officeDocument/2006/relationships/slide" Target="/ppt/slides/slide2.xml" Id="R7a324a2ffb8f49d8" /><Relationship Type="http://schemas.openxmlformats.org/officeDocument/2006/relationships/slide" Target="/ppt/slides/slide3.xml" Id="Rdd19fca6a34a4e2f" /><Relationship Type="http://schemas.openxmlformats.org/officeDocument/2006/relationships/slide" Target="/ppt/slides/slide4.xml" Id="R4f69b4ad24cd4aeb" /><Relationship Type="http://schemas.openxmlformats.org/officeDocument/2006/relationships/slide" Target="/ppt/slides/slide5.xml" Id="Rdfe60ada01b7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c1337d12c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75aa57cb548c0" /><Relationship Type="http://schemas.openxmlformats.org/officeDocument/2006/relationships/theme" Target="/ppt/slideMasters/theme/theme1.xml" Id="R9f9d1aed37f3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75aa57cb5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e1f03e4bc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da6a583eb42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2f62e5f49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55476a20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11af6fdce4c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 KOMMUNE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79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SULDAL KOMMUNE</a:t>
            </a:r>
          </a:p>
        </p:txBody>
      </p:sp>
    </p:spTree>
  </p:cSld>
  <p:clrMapOvr>
    <a:masterClrMapping xmlns:a="http://schemas.openxmlformats.org/drawingml/2006/main"/>
  </p:clrMapOvr>
</p:sld>
</file>