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184db6708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fde0b240a4b01"/>
  </p:sldMasterIdLst>
  <p:sldIdLst>
    <p:sldId xmlns:r="http://schemas.openxmlformats.org/officeDocument/2006/relationships" id="256" r:id="R8b8bec76205343d8"/>
    <p:sldId xmlns:r="http://schemas.openxmlformats.org/officeDocument/2006/relationships" id="257" r:id="R513a911a105d4c63"/>
    <p:sldId xmlns:r="http://schemas.openxmlformats.org/officeDocument/2006/relationships" id="258" r:id="R017735c61a254655"/>
    <p:sldId xmlns:r="http://schemas.openxmlformats.org/officeDocument/2006/relationships" id="259" r:id="Re7a6ef4213794ef8"/>
    <p:sldId xmlns:r="http://schemas.openxmlformats.org/officeDocument/2006/relationships" id="260" r:id="R9e6988b64074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fde0b240a4b01" /><Relationship Type="http://schemas.openxmlformats.org/officeDocument/2006/relationships/slide" Target="/ppt/slides/slide1.xml" Id="R8b8bec76205343d8" /><Relationship Type="http://schemas.openxmlformats.org/officeDocument/2006/relationships/slide" Target="/ppt/slides/slide2.xml" Id="R513a911a105d4c63" /><Relationship Type="http://schemas.openxmlformats.org/officeDocument/2006/relationships/slide" Target="/ppt/slides/slide3.xml" Id="R017735c61a254655" /><Relationship Type="http://schemas.openxmlformats.org/officeDocument/2006/relationships/slide" Target="/ppt/slides/slide4.xml" Id="Re7a6ef4213794ef8" /><Relationship Type="http://schemas.openxmlformats.org/officeDocument/2006/relationships/slide" Target="/ppt/slides/slide5.xml" Id="R9e6988b64074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58ddd38d3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66a1fc914b7f" /><Relationship Type="http://schemas.openxmlformats.org/officeDocument/2006/relationships/theme" Target="/ppt/slideMasters/theme/theme1.xml" Id="Ra7c94213903a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e66a1fc91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ec7f6ba2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aecc79b6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67ccb91a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ed95226a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5f2be8ad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