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638346cbeb42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d0ae4c6d0a4c3e"/>
  </p:sldMasterIdLst>
  <p:sldIdLst>
    <p:sldId xmlns:r="http://schemas.openxmlformats.org/officeDocument/2006/relationships" id="256" r:id="Rc8989d4a4254483e"/>
    <p:sldId xmlns:r="http://schemas.openxmlformats.org/officeDocument/2006/relationships" id="257" r:id="R7de71de82f6443db"/>
    <p:sldId xmlns:r="http://schemas.openxmlformats.org/officeDocument/2006/relationships" id="258" r:id="R3fade21f7fc7414c"/>
    <p:sldId xmlns:r="http://schemas.openxmlformats.org/officeDocument/2006/relationships" id="259" r:id="R49f7570cd16a472f"/>
    <p:sldId xmlns:r="http://schemas.openxmlformats.org/officeDocument/2006/relationships" id="260" r:id="R2671b12b352f44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0ae4c6d0a4c3e" /><Relationship Type="http://schemas.openxmlformats.org/officeDocument/2006/relationships/slide" Target="/ppt/slides/slide1.xml" Id="Rc8989d4a4254483e" /><Relationship Type="http://schemas.openxmlformats.org/officeDocument/2006/relationships/slide" Target="/ppt/slides/slide2.xml" Id="R7de71de82f6443db" /><Relationship Type="http://schemas.openxmlformats.org/officeDocument/2006/relationships/slide" Target="/ppt/slides/slide3.xml" Id="R3fade21f7fc7414c" /><Relationship Type="http://schemas.openxmlformats.org/officeDocument/2006/relationships/slide" Target="/ppt/slides/slide4.xml" Id="R49f7570cd16a472f" /><Relationship Type="http://schemas.openxmlformats.org/officeDocument/2006/relationships/slide" Target="/ppt/slides/slide5.xml" Id="R2671b12b352f44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de34389eaa40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ff2374f644295" /><Relationship Type="http://schemas.openxmlformats.org/officeDocument/2006/relationships/theme" Target="/ppt/slideMasters/theme/theme1.xml" Id="Rf54544ca3da24c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0ff2374f6442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b842be7d047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9898b7ed34c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089d99e7343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4af9d0d9c47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5815772ff4a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GJESDAL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GJESDAL KOMMUNE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Rettedalen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4330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61 11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postmottak@gjesdal.kommune.no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www.gjesdal.kommune.no/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