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a219a5dc1843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69012561314d4b"/>
  </p:sldMasterIdLst>
  <p:sldIdLst>
    <p:sldId xmlns:r="http://schemas.openxmlformats.org/officeDocument/2006/relationships" id="256" r:id="Rbeb96c926abc4e00"/>
    <p:sldId xmlns:r="http://schemas.openxmlformats.org/officeDocument/2006/relationships" id="257" r:id="R23ada74ff7f54e76"/>
    <p:sldId xmlns:r="http://schemas.openxmlformats.org/officeDocument/2006/relationships" id="258" r:id="R2c06d0da6c364706"/>
    <p:sldId xmlns:r="http://schemas.openxmlformats.org/officeDocument/2006/relationships" id="259" r:id="Rb09c3c7179ff464c"/>
    <p:sldId xmlns:r="http://schemas.openxmlformats.org/officeDocument/2006/relationships" id="260" r:id="R4768808a9fb040f7"/>
    <p:sldId xmlns:r="http://schemas.openxmlformats.org/officeDocument/2006/relationships" id="261" r:id="R1efc35c1025447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69012561314d4b" /><Relationship Type="http://schemas.openxmlformats.org/officeDocument/2006/relationships/slide" Target="/ppt/slides/slide1.xml" Id="Rbeb96c926abc4e00" /><Relationship Type="http://schemas.openxmlformats.org/officeDocument/2006/relationships/slide" Target="/ppt/slides/slide2.xml" Id="R23ada74ff7f54e76" /><Relationship Type="http://schemas.openxmlformats.org/officeDocument/2006/relationships/slide" Target="/ppt/slides/slide3.xml" Id="R2c06d0da6c364706" /><Relationship Type="http://schemas.openxmlformats.org/officeDocument/2006/relationships/slide" Target="/ppt/slides/slide4.xml" Id="Rb09c3c7179ff464c" /><Relationship Type="http://schemas.openxmlformats.org/officeDocument/2006/relationships/slide" Target="/ppt/slides/slide5.xml" Id="R4768808a9fb040f7" /><Relationship Type="http://schemas.openxmlformats.org/officeDocument/2006/relationships/slide" Target="/ppt/slides/slide6.xml" Id="R1efc35c1025447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28a82e055a46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f2e015ea8400b" /><Relationship Type="http://schemas.openxmlformats.org/officeDocument/2006/relationships/theme" Target="/ppt/slideMasters/theme/theme1.xml" Id="Rf7bef348d54b40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0f2e015ea840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c926671c44a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3b377eb9440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73526648249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d130e2b6d49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613d49dc549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d375f8e7d4f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RISØR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Furumoveien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4950 Risør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 14 96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post@risor.kommune.no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www.risor.kommune.no/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964 977 402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