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522c8833c441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0e9b403b5c448a"/>
  </p:sldMasterIdLst>
  <p:sldIdLst>
    <p:sldId xmlns:r="http://schemas.openxmlformats.org/officeDocument/2006/relationships" id="256" r:id="Rbbf30e0c0b774e8b"/>
    <p:sldId xmlns:r="http://schemas.openxmlformats.org/officeDocument/2006/relationships" id="257" r:id="R49f656eba4f34642"/>
    <p:sldId xmlns:r="http://schemas.openxmlformats.org/officeDocument/2006/relationships" id="258" r:id="Rd2b36450e9894f86"/>
    <p:sldId xmlns:r="http://schemas.openxmlformats.org/officeDocument/2006/relationships" id="259" r:id="R9ca225348f1d49ec"/>
    <p:sldId xmlns:r="http://schemas.openxmlformats.org/officeDocument/2006/relationships" id="260" r:id="R7544ae27409548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0e9b403b5c448a" /><Relationship Type="http://schemas.openxmlformats.org/officeDocument/2006/relationships/slide" Target="/ppt/slides/slide1.xml" Id="Rbbf30e0c0b774e8b" /><Relationship Type="http://schemas.openxmlformats.org/officeDocument/2006/relationships/slide" Target="/ppt/slides/slide2.xml" Id="R49f656eba4f34642" /><Relationship Type="http://schemas.openxmlformats.org/officeDocument/2006/relationships/slide" Target="/ppt/slides/slide3.xml" Id="Rd2b36450e9894f86" /><Relationship Type="http://schemas.openxmlformats.org/officeDocument/2006/relationships/slide" Target="/ppt/slides/slide4.xml" Id="R9ca225348f1d49ec" /><Relationship Type="http://schemas.openxmlformats.org/officeDocument/2006/relationships/slide" Target="/ppt/slides/slide5.xml" Id="R7544ae27409548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79dd48c5a843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0d79352b54af2" /><Relationship Type="http://schemas.openxmlformats.org/officeDocument/2006/relationships/theme" Target="/ppt/slideMasters/theme/theme1.xml" Id="Rfba35278676646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d0d79352b54a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53dde318240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a18707d3240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72c7d551c48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8bfa88bcd4e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fdf00edc54a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 KOMMUNE ble etablert [år] og holder til i Varhaug.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4360 Varhaug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 79 30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skule@ha.kommune.no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964 969 590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 KOMMUNE</a:t>
            </a:r>
          </a:p>
        </p:txBody>
      </p:sp>
    </p:spTree>
  </p:cSld>
  <p:clrMapOvr>
    <a:masterClrMapping xmlns:a="http://schemas.openxmlformats.org/drawingml/2006/main"/>
  </p:clrMapOvr>
</p:sld>
</file>