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2ec7e0782448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20397ceba94e81"/>
  </p:sldMasterIdLst>
  <p:sldIdLst>
    <p:sldId xmlns:r="http://schemas.openxmlformats.org/officeDocument/2006/relationships" id="256" r:id="R0f3950386000448e"/>
    <p:sldId xmlns:r="http://schemas.openxmlformats.org/officeDocument/2006/relationships" id="257" r:id="R1bea502998bc424b"/>
    <p:sldId xmlns:r="http://schemas.openxmlformats.org/officeDocument/2006/relationships" id="258" r:id="Rf4b8fdefa39d46ac"/>
    <p:sldId xmlns:r="http://schemas.openxmlformats.org/officeDocument/2006/relationships" id="259" r:id="Re2e0411383ca4e63"/>
    <p:sldId xmlns:r="http://schemas.openxmlformats.org/officeDocument/2006/relationships" id="260" r:id="Rb341a6ef4d1048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20397ceba94e81" /><Relationship Type="http://schemas.openxmlformats.org/officeDocument/2006/relationships/slide" Target="/ppt/slides/slide1.xml" Id="R0f3950386000448e" /><Relationship Type="http://schemas.openxmlformats.org/officeDocument/2006/relationships/slide" Target="/ppt/slides/slide2.xml" Id="R1bea502998bc424b" /><Relationship Type="http://schemas.openxmlformats.org/officeDocument/2006/relationships/slide" Target="/ppt/slides/slide3.xml" Id="Rf4b8fdefa39d46ac" /><Relationship Type="http://schemas.openxmlformats.org/officeDocument/2006/relationships/slide" Target="/ppt/slides/slide4.xml" Id="Re2e0411383ca4e63" /><Relationship Type="http://schemas.openxmlformats.org/officeDocument/2006/relationships/slide" Target="/ppt/slides/slide5.xml" Id="Rb341a6ef4d1048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9794b2c1694d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63622bbaf47bf" /><Relationship Type="http://schemas.openxmlformats.org/officeDocument/2006/relationships/theme" Target="/ppt/slideMasters/theme/theme1.xml" Id="Reb7eb546093d45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e63622bbaf47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31deb686f4b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db93c632743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dc58294ad40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a04ed3a1042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604f1bb0045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MODALEN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MODALEN KOMMUNE ble etablert [år] og holder til i Modalen.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5729 Modalen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59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postmottak@modalen.kommune.no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www.modalen.kommune.no/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KOMMUNE</a:t>
            </a:r>
          </a:p>
        </p:txBody>
      </p:sp>
    </p:spTree>
  </p:cSld>
  <p:clrMapOvr>
    <a:masterClrMapping xmlns:a="http://schemas.openxmlformats.org/drawingml/2006/main"/>
  </p:clrMapOvr>
</p:sld>
</file>