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c833a545594d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d2a6a95ec44bf4"/>
  </p:sldMasterIdLst>
  <p:sldIdLst>
    <p:sldId xmlns:r="http://schemas.openxmlformats.org/officeDocument/2006/relationships" id="256" r:id="R2d273c9e448a46c0"/>
    <p:sldId xmlns:r="http://schemas.openxmlformats.org/officeDocument/2006/relationships" id="257" r:id="Rb228a6b20c48444f"/>
    <p:sldId xmlns:r="http://schemas.openxmlformats.org/officeDocument/2006/relationships" id="258" r:id="Rae9ee4f750784f7a"/>
    <p:sldId xmlns:r="http://schemas.openxmlformats.org/officeDocument/2006/relationships" id="259" r:id="R0019fab68d554396"/>
    <p:sldId xmlns:r="http://schemas.openxmlformats.org/officeDocument/2006/relationships" id="260" r:id="R1f94c2d97d5646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d2a6a95ec44bf4" /><Relationship Type="http://schemas.openxmlformats.org/officeDocument/2006/relationships/slide" Target="/ppt/slides/slide1.xml" Id="R2d273c9e448a46c0" /><Relationship Type="http://schemas.openxmlformats.org/officeDocument/2006/relationships/slide" Target="/ppt/slides/slide2.xml" Id="Rb228a6b20c48444f" /><Relationship Type="http://schemas.openxmlformats.org/officeDocument/2006/relationships/slide" Target="/ppt/slides/slide3.xml" Id="Rae9ee4f750784f7a" /><Relationship Type="http://schemas.openxmlformats.org/officeDocument/2006/relationships/slide" Target="/ppt/slides/slide4.xml" Id="R0019fab68d554396" /><Relationship Type="http://schemas.openxmlformats.org/officeDocument/2006/relationships/slide" Target="/ppt/slides/slide5.xml" Id="R1f94c2d97d5646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0eafb92ec947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0ae9ca1ef47d7" /><Relationship Type="http://schemas.openxmlformats.org/officeDocument/2006/relationships/theme" Target="/ppt/slideMasters/theme/theme1.xml" Id="R2ee5f9c747b348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a0ae9ca1ef47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43c166d4a40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c39ff29d542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f38f34afd4c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06a0853a846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11df1a3624b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FLEKKEFJORD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FLEKKEFJORD KOMMUNE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 32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post@flekkefjord.kommune.no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www.flekkefjord.kommune.no/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964 967 369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KOMMUNE</a:t>
            </a:r>
          </a:p>
        </p:txBody>
      </p:sp>
    </p:spTree>
  </p:cSld>
  <p:clrMapOvr>
    <a:masterClrMapping xmlns:a="http://schemas.openxmlformats.org/drawingml/2006/main"/>
  </p:clrMapOvr>
</p:sld>
</file>