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285f2c89c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ad2da63a64c98"/>
  </p:sldMasterIdLst>
  <p:sldIdLst>
    <p:sldId xmlns:r="http://schemas.openxmlformats.org/officeDocument/2006/relationships" id="256" r:id="R437d5cda87fc4770"/>
    <p:sldId xmlns:r="http://schemas.openxmlformats.org/officeDocument/2006/relationships" id="257" r:id="R7aa9679936cd45ae"/>
    <p:sldId xmlns:r="http://schemas.openxmlformats.org/officeDocument/2006/relationships" id="258" r:id="R3459a447b1ed420a"/>
    <p:sldId xmlns:r="http://schemas.openxmlformats.org/officeDocument/2006/relationships" id="259" r:id="R787d420474c34ea6"/>
    <p:sldId xmlns:r="http://schemas.openxmlformats.org/officeDocument/2006/relationships" id="260" r:id="R9ea1f0f8bf3e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ad2da63a64c98" /><Relationship Type="http://schemas.openxmlformats.org/officeDocument/2006/relationships/slide" Target="/ppt/slides/slide1.xml" Id="R437d5cda87fc4770" /><Relationship Type="http://schemas.openxmlformats.org/officeDocument/2006/relationships/slide" Target="/ppt/slides/slide2.xml" Id="R7aa9679936cd45ae" /><Relationship Type="http://schemas.openxmlformats.org/officeDocument/2006/relationships/slide" Target="/ppt/slides/slide3.xml" Id="R3459a447b1ed420a" /><Relationship Type="http://schemas.openxmlformats.org/officeDocument/2006/relationships/slide" Target="/ppt/slides/slide4.xml" Id="R787d420474c34ea6" /><Relationship Type="http://schemas.openxmlformats.org/officeDocument/2006/relationships/slide" Target="/ppt/slides/slide5.xml" Id="R9ea1f0f8bf3e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90f24a18e40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624e40b7641f4" /><Relationship Type="http://schemas.openxmlformats.org/officeDocument/2006/relationships/theme" Target="/ppt/slideMasters/theme/theme1.xml" Id="R4c51bb6ca2eb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624e40b76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0a03f994d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e2faa8d44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9e42ab285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dc03d1b9c42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6eed14a9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ÅSERAL KOMMUNE ble etablert [år] og holder til i Åseral.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4540 Åseral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28 58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post@aseral.kommune.no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www.aseral.kommune.no/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