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9e2b3a869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957f19dfa4a7b"/>
  </p:sldMasterIdLst>
  <p:sldIdLst>
    <p:sldId xmlns:r="http://schemas.openxmlformats.org/officeDocument/2006/relationships" id="256" r:id="R5650592d076c44ad"/>
    <p:sldId xmlns:r="http://schemas.openxmlformats.org/officeDocument/2006/relationships" id="257" r:id="R1e1f2eb0714b4728"/>
    <p:sldId xmlns:r="http://schemas.openxmlformats.org/officeDocument/2006/relationships" id="258" r:id="R9d18966d4009473b"/>
    <p:sldId xmlns:r="http://schemas.openxmlformats.org/officeDocument/2006/relationships" id="259" r:id="R76062ac4db0e48fd"/>
    <p:sldId xmlns:r="http://schemas.openxmlformats.org/officeDocument/2006/relationships" id="260" r:id="R9dc60668abdc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957f19dfa4a7b" /><Relationship Type="http://schemas.openxmlformats.org/officeDocument/2006/relationships/slide" Target="/ppt/slides/slide1.xml" Id="R5650592d076c44ad" /><Relationship Type="http://schemas.openxmlformats.org/officeDocument/2006/relationships/slide" Target="/ppt/slides/slide2.xml" Id="R1e1f2eb0714b4728" /><Relationship Type="http://schemas.openxmlformats.org/officeDocument/2006/relationships/slide" Target="/ppt/slides/slide3.xml" Id="R9d18966d4009473b" /><Relationship Type="http://schemas.openxmlformats.org/officeDocument/2006/relationships/slide" Target="/ppt/slides/slide4.xml" Id="R76062ac4db0e48fd" /><Relationship Type="http://schemas.openxmlformats.org/officeDocument/2006/relationships/slide" Target="/ppt/slides/slide5.xml" Id="R9dc60668abdc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f6a626035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5e4c53c7242ef" /><Relationship Type="http://schemas.openxmlformats.org/officeDocument/2006/relationships/theme" Target="/ppt/slideMasters/theme/theme1.xml" Id="R307231f5eacc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5e4c53c72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582addc1f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aba3c7b6d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d2b625c9c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a02a2b45d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201ddac91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KOMMUNE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Tjennaveien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post@tvedestrand.kommune.no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www.tvedestrand.kommune.no/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