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deb60f258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adedee6b1485c"/>
  </p:sldMasterIdLst>
  <p:sldIdLst>
    <p:sldId xmlns:r="http://schemas.openxmlformats.org/officeDocument/2006/relationships" id="256" r:id="R18ba7a73101a4321"/>
    <p:sldId xmlns:r="http://schemas.openxmlformats.org/officeDocument/2006/relationships" id="257" r:id="Ra6b9e6d4d2f2472b"/>
    <p:sldId xmlns:r="http://schemas.openxmlformats.org/officeDocument/2006/relationships" id="258" r:id="R19883bb9eee04bc0"/>
    <p:sldId xmlns:r="http://schemas.openxmlformats.org/officeDocument/2006/relationships" id="259" r:id="R7cf0d62132de480f"/>
    <p:sldId xmlns:r="http://schemas.openxmlformats.org/officeDocument/2006/relationships" id="260" r:id="Reae95cd00fd6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adedee6b1485c" /><Relationship Type="http://schemas.openxmlformats.org/officeDocument/2006/relationships/slide" Target="/ppt/slides/slide1.xml" Id="R18ba7a73101a4321" /><Relationship Type="http://schemas.openxmlformats.org/officeDocument/2006/relationships/slide" Target="/ppt/slides/slide2.xml" Id="Ra6b9e6d4d2f2472b" /><Relationship Type="http://schemas.openxmlformats.org/officeDocument/2006/relationships/slide" Target="/ppt/slides/slide3.xml" Id="R19883bb9eee04bc0" /><Relationship Type="http://schemas.openxmlformats.org/officeDocument/2006/relationships/slide" Target="/ppt/slides/slide4.xml" Id="R7cf0d62132de480f" /><Relationship Type="http://schemas.openxmlformats.org/officeDocument/2006/relationships/slide" Target="/ppt/slides/slide5.xml" Id="Reae95cd00fd6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ee073ae99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cfee8b774866" /><Relationship Type="http://schemas.openxmlformats.org/officeDocument/2006/relationships/theme" Target="/ppt/slideMasters/theme/theme1.xml" Id="R99d43a4b7a41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5cfee8b77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a9a146486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5742c14a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31149d7ca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bb46df684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f6431993d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