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0c760a5ab744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08272c8ab5469e"/>
  </p:sldMasterIdLst>
  <p:sldIdLst>
    <p:sldId xmlns:r="http://schemas.openxmlformats.org/officeDocument/2006/relationships" id="256" r:id="R9f87bca4646a43fb"/>
    <p:sldId xmlns:r="http://schemas.openxmlformats.org/officeDocument/2006/relationships" id="257" r:id="Rc8f4da49c5c9438d"/>
    <p:sldId xmlns:r="http://schemas.openxmlformats.org/officeDocument/2006/relationships" id="258" r:id="Rf9112f94a735465b"/>
    <p:sldId xmlns:r="http://schemas.openxmlformats.org/officeDocument/2006/relationships" id="259" r:id="Rb2cabef5ecbc486a"/>
    <p:sldId xmlns:r="http://schemas.openxmlformats.org/officeDocument/2006/relationships" id="260" r:id="Rd5cbf020151c48a6"/>
    <p:sldId xmlns:r="http://schemas.openxmlformats.org/officeDocument/2006/relationships" id="261" r:id="R3bfa0c89e46d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8272c8ab5469e" /><Relationship Type="http://schemas.openxmlformats.org/officeDocument/2006/relationships/slide" Target="/ppt/slides/slide1.xml" Id="R9f87bca4646a43fb" /><Relationship Type="http://schemas.openxmlformats.org/officeDocument/2006/relationships/slide" Target="/ppt/slides/slide2.xml" Id="Rc8f4da49c5c9438d" /><Relationship Type="http://schemas.openxmlformats.org/officeDocument/2006/relationships/slide" Target="/ppt/slides/slide3.xml" Id="Rf9112f94a735465b" /><Relationship Type="http://schemas.openxmlformats.org/officeDocument/2006/relationships/slide" Target="/ppt/slides/slide4.xml" Id="Rb2cabef5ecbc486a" /><Relationship Type="http://schemas.openxmlformats.org/officeDocument/2006/relationships/slide" Target="/ppt/slides/slide5.xml" Id="Rd5cbf020151c48a6" /><Relationship Type="http://schemas.openxmlformats.org/officeDocument/2006/relationships/slide" Target="/ppt/slides/slide6.xml" Id="R3bfa0c89e46d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f3cb1230545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419ce22b1428c" /><Relationship Type="http://schemas.openxmlformats.org/officeDocument/2006/relationships/theme" Target="/ppt/slideMasters/theme/theme1.xml" Id="R809834b8f515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7419ce22b142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55fcd334f4e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3cbf29bef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52483b6ef47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43d68422d45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d26840fef44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7f3e09e24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SOKNDAL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47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postmottak@sokndal.kommune.no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www.sokndal.kommune.no/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SOKNDAL KOMMUNE</a:t>
            </a:r>
          </a:p>
        </p:txBody>
      </p:sp>
    </p:spTree>
  </p:cSld>
  <p:clrMapOvr>
    <a:masterClrMapping xmlns:a="http://schemas.openxmlformats.org/drawingml/2006/main"/>
  </p:clrMapOvr>
</p:sld>
</file>