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34caa6db7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db21a15ff443e"/>
  </p:sldMasterIdLst>
  <p:sldIdLst>
    <p:sldId xmlns:r="http://schemas.openxmlformats.org/officeDocument/2006/relationships" id="256" r:id="R28b6585d24f542ed"/>
    <p:sldId xmlns:r="http://schemas.openxmlformats.org/officeDocument/2006/relationships" id="257" r:id="R1565944b056d4499"/>
    <p:sldId xmlns:r="http://schemas.openxmlformats.org/officeDocument/2006/relationships" id="258" r:id="R2bc107e1001f427d"/>
    <p:sldId xmlns:r="http://schemas.openxmlformats.org/officeDocument/2006/relationships" id="259" r:id="R9bcd40470b1f40ee"/>
    <p:sldId xmlns:r="http://schemas.openxmlformats.org/officeDocument/2006/relationships" id="260" r:id="R2dbfc368d010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db21a15ff443e" /><Relationship Type="http://schemas.openxmlformats.org/officeDocument/2006/relationships/slide" Target="/ppt/slides/slide1.xml" Id="R28b6585d24f542ed" /><Relationship Type="http://schemas.openxmlformats.org/officeDocument/2006/relationships/slide" Target="/ppt/slides/slide2.xml" Id="R1565944b056d4499" /><Relationship Type="http://schemas.openxmlformats.org/officeDocument/2006/relationships/slide" Target="/ppt/slides/slide3.xml" Id="R2bc107e1001f427d" /><Relationship Type="http://schemas.openxmlformats.org/officeDocument/2006/relationships/slide" Target="/ppt/slides/slide4.xml" Id="R9bcd40470b1f40ee" /><Relationship Type="http://schemas.openxmlformats.org/officeDocument/2006/relationships/slide" Target="/ppt/slides/slide5.xml" Id="R2dbfc368d010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0239f9b49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596c2fe84b56" /><Relationship Type="http://schemas.openxmlformats.org/officeDocument/2006/relationships/theme" Target="/ppt/slideMasters/theme/theme1.xml" Id="R77215928f421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d596c2fe8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21c1c3a8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8fab06e7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05be7de9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2741653e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b94b9840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KOMMUNE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