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330b0d42e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10fa94cd64b60"/>
  </p:sldMasterIdLst>
  <p:sldIdLst>
    <p:sldId xmlns:r="http://schemas.openxmlformats.org/officeDocument/2006/relationships" id="256" r:id="R1f016c46de814ccb"/>
    <p:sldId xmlns:r="http://schemas.openxmlformats.org/officeDocument/2006/relationships" id="257" r:id="R7ba3e9aca7f8484c"/>
    <p:sldId xmlns:r="http://schemas.openxmlformats.org/officeDocument/2006/relationships" id="258" r:id="R40914ef5e29848dd"/>
    <p:sldId xmlns:r="http://schemas.openxmlformats.org/officeDocument/2006/relationships" id="259" r:id="Rf65510e683674148"/>
    <p:sldId xmlns:r="http://schemas.openxmlformats.org/officeDocument/2006/relationships" id="260" r:id="Rf66bc628b2174553"/>
    <p:sldId xmlns:r="http://schemas.openxmlformats.org/officeDocument/2006/relationships" id="261" r:id="R2e24315c1971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10fa94cd64b60" /><Relationship Type="http://schemas.openxmlformats.org/officeDocument/2006/relationships/slide" Target="/ppt/slides/slide1.xml" Id="R1f016c46de814ccb" /><Relationship Type="http://schemas.openxmlformats.org/officeDocument/2006/relationships/slide" Target="/ppt/slides/slide2.xml" Id="R7ba3e9aca7f8484c" /><Relationship Type="http://schemas.openxmlformats.org/officeDocument/2006/relationships/slide" Target="/ppt/slides/slide3.xml" Id="R40914ef5e29848dd" /><Relationship Type="http://schemas.openxmlformats.org/officeDocument/2006/relationships/slide" Target="/ppt/slides/slide4.xml" Id="Rf65510e683674148" /><Relationship Type="http://schemas.openxmlformats.org/officeDocument/2006/relationships/slide" Target="/ppt/slides/slide5.xml" Id="Rf66bc628b2174553" /><Relationship Type="http://schemas.openxmlformats.org/officeDocument/2006/relationships/slide" Target="/ppt/slides/slide6.xml" Id="R2e24315c1971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54c64f5be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926851724dae" /><Relationship Type="http://schemas.openxmlformats.org/officeDocument/2006/relationships/theme" Target="/ppt/slideMasters/theme/theme1.xml" Id="R1f80a71a74c1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592685172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28e80b83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59167db1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7da254d7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54c92f66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e151c7f51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ccbae30f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