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6f842b0dd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e5a52339f4ecc"/>
  </p:sldMasterIdLst>
  <p:sldIdLst>
    <p:sldId xmlns:r="http://schemas.openxmlformats.org/officeDocument/2006/relationships" id="256" r:id="R47dd0f597f3e4057"/>
    <p:sldId xmlns:r="http://schemas.openxmlformats.org/officeDocument/2006/relationships" id="257" r:id="R111278fcb09f442d"/>
    <p:sldId xmlns:r="http://schemas.openxmlformats.org/officeDocument/2006/relationships" id="258" r:id="R5dc990e33adf4165"/>
    <p:sldId xmlns:r="http://schemas.openxmlformats.org/officeDocument/2006/relationships" id="259" r:id="Rd8328e6204e248ce"/>
    <p:sldId xmlns:r="http://schemas.openxmlformats.org/officeDocument/2006/relationships" id="260" r:id="R1289df11b720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e5a52339f4ecc" /><Relationship Type="http://schemas.openxmlformats.org/officeDocument/2006/relationships/slide" Target="/ppt/slides/slide1.xml" Id="R47dd0f597f3e4057" /><Relationship Type="http://schemas.openxmlformats.org/officeDocument/2006/relationships/slide" Target="/ppt/slides/slide2.xml" Id="R111278fcb09f442d" /><Relationship Type="http://schemas.openxmlformats.org/officeDocument/2006/relationships/slide" Target="/ppt/slides/slide3.xml" Id="R5dc990e33adf4165" /><Relationship Type="http://schemas.openxmlformats.org/officeDocument/2006/relationships/slide" Target="/ppt/slides/slide4.xml" Id="Rd8328e6204e248ce" /><Relationship Type="http://schemas.openxmlformats.org/officeDocument/2006/relationships/slide" Target="/ppt/slides/slide5.xml" Id="R1289df11b720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e6ffedc34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6be2aa824cfb" /><Relationship Type="http://schemas.openxmlformats.org/officeDocument/2006/relationships/theme" Target="/ppt/slideMasters/theme/theme1.xml" Id="R6f5146eb4340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c6be2aa82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b8787c36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bdddf386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99bd3c70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14858988e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7510c783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KOMMUNE</a:t>
            </a:r>
          </a:p>
        </p:txBody>
      </p:sp>
    </p:spTree>
  </p:cSld>
  <p:clrMapOvr>
    <a:masterClrMapping xmlns:a="http://schemas.openxmlformats.org/drawingml/2006/main"/>
  </p:clrMapOvr>
</p:sld>
</file>