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85f7df3ad3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24a28219841cf"/>
  </p:sldMasterIdLst>
  <p:sldIdLst>
    <p:sldId xmlns:r="http://schemas.openxmlformats.org/officeDocument/2006/relationships" id="256" r:id="Rc12510314936448c"/>
    <p:sldId xmlns:r="http://schemas.openxmlformats.org/officeDocument/2006/relationships" id="257" r:id="R51247bbbe2704206"/>
    <p:sldId xmlns:r="http://schemas.openxmlformats.org/officeDocument/2006/relationships" id="258" r:id="R09b6ac0c23c5498d"/>
    <p:sldId xmlns:r="http://schemas.openxmlformats.org/officeDocument/2006/relationships" id="259" r:id="R6233889aee5845ab"/>
    <p:sldId xmlns:r="http://schemas.openxmlformats.org/officeDocument/2006/relationships" id="260" r:id="Rf9fc1833f41e4f7c"/>
    <p:sldId xmlns:r="http://schemas.openxmlformats.org/officeDocument/2006/relationships" id="261" r:id="Ra1c88e97c6b6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24a28219841cf" /><Relationship Type="http://schemas.openxmlformats.org/officeDocument/2006/relationships/slide" Target="/ppt/slides/slide1.xml" Id="Rc12510314936448c" /><Relationship Type="http://schemas.openxmlformats.org/officeDocument/2006/relationships/slide" Target="/ppt/slides/slide2.xml" Id="R51247bbbe2704206" /><Relationship Type="http://schemas.openxmlformats.org/officeDocument/2006/relationships/slide" Target="/ppt/slides/slide3.xml" Id="R09b6ac0c23c5498d" /><Relationship Type="http://schemas.openxmlformats.org/officeDocument/2006/relationships/slide" Target="/ppt/slides/slide4.xml" Id="R6233889aee5845ab" /><Relationship Type="http://schemas.openxmlformats.org/officeDocument/2006/relationships/slide" Target="/ppt/slides/slide5.xml" Id="Rf9fc1833f41e4f7c" /><Relationship Type="http://schemas.openxmlformats.org/officeDocument/2006/relationships/slide" Target="/ppt/slides/slide6.xml" Id="Ra1c88e97c6b6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8f1e66949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18d0712bb4fc8" /><Relationship Type="http://schemas.openxmlformats.org/officeDocument/2006/relationships/theme" Target="/ppt/slideMasters/theme/theme1.xml" Id="Rf9b8c8df8825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018d0712bb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3fe2d5b39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abb93956e4e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d58fade7e4f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6e2227c24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8e396cd0d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c7c22052b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33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postmottak@sandnes.kommune.no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KOMMUNE</a:t>
            </a:r>
          </a:p>
        </p:txBody>
      </p:sp>
    </p:spTree>
  </p:cSld>
  <p:clrMapOvr>
    <a:masterClrMapping xmlns:a="http://schemas.openxmlformats.org/drawingml/2006/main"/>
  </p:clrMapOvr>
</p:sld>
</file>