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43002ab1f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df10223f14c15"/>
  </p:sldMasterIdLst>
  <p:sldIdLst>
    <p:sldId xmlns:r="http://schemas.openxmlformats.org/officeDocument/2006/relationships" id="256" r:id="Rc589fc290bfb440d"/>
    <p:sldId xmlns:r="http://schemas.openxmlformats.org/officeDocument/2006/relationships" id="257" r:id="Rc791c31a620043dd"/>
    <p:sldId xmlns:r="http://schemas.openxmlformats.org/officeDocument/2006/relationships" id="258" r:id="Rb366229804f34433"/>
    <p:sldId xmlns:r="http://schemas.openxmlformats.org/officeDocument/2006/relationships" id="259" r:id="Rb1067349533248af"/>
    <p:sldId xmlns:r="http://schemas.openxmlformats.org/officeDocument/2006/relationships" id="260" r:id="R73be3bc8bf2e42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df10223f14c15" /><Relationship Type="http://schemas.openxmlformats.org/officeDocument/2006/relationships/slide" Target="/ppt/slides/slide1.xml" Id="Rc589fc290bfb440d" /><Relationship Type="http://schemas.openxmlformats.org/officeDocument/2006/relationships/slide" Target="/ppt/slides/slide2.xml" Id="Rc791c31a620043dd" /><Relationship Type="http://schemas.openxmlformats.org/officeDocument/2006/relationships/slide" Target="/ppt/slides/slide3.xml" Id="Rb366229804f34433" /><Relationship Type="http://schemas.openxmlformats.org/officeDocument/2006/relationships/slide" Target="/ppt/slides/slide4.xml" Id="Rb1067349533248af" /><Relationship Type="http://schemas.openxmlformats.org/officeDocument/2006/relationships/slide" Target="/ppt/slides/slide5.xml" Id="R73be3bc8bf2e42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c38f411bd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efe90ce864aba" /><Relationship Type="http://schemas.openxmlformats.org/officeDocument/2006/relationships/theme" Target="/ppt/slideMasters/theme/theme1.xml" Id="R7ca86a69f0ed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efe90ce86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7c7b8dfa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ea0965025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a9a899ea1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0bf53e1f7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49b549f0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VEGÅRSHEI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VEGÅRSHEI KOMMUNE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17 02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post@vegarshei.kommune.no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www.vegarshei.kommune.no/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