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1ab6064c014a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0ae55ff76c426c"/>
  </p:sldMasterIdLst>
  <p:sldIdLst>
    <p:sldId xmlns:r="http://schemas.openxmlformats.org/officeDocument/2006/relationships" id="256" r:id="R3e95f8deccb347ca"/>
    <p:sldId xmlns:r="http://schemas.openxmlformats.org/officeDocument/2006/relationships" id="257" r:id="R2a32c104543249b7"/>
    <p:sldId xmlns:r="http://schemas.openxmlformats.org/officeDocument/2006/relationships" id="258" r:id="R684ad4c8bc8e4c15"/>
    <p:sldId xmlns:r="http://schemas.openxmlformats.org/officeDocument/2006/relationships" id="259" r:id="R5dfcc76516e5425a"/>
    <p:sldId xmlns:r="http://schemas.openxmlformats.org/officeDocument/2006/relationships" id="260" r:id="R9c1ed86301b046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0ae55ff76c426c" /><Relationship Type="http://schemas.openxmlformats.org/officeDocument/2006/relationships/slide" Target="/ppt/slides/slide1.xml" Id="R3e95f8deccb347ca" /><Relationship Type="http://schemas.openxmlformats.org/officeDocument/2006/relationships/slide" Target="/ppt/slides/slide2.xml" Id="R2a32c104543249b7" /><Relationship Type="http://schemas.openxmlformats.org/officeDocument/2006/relationships/slide" Target="/ppt/slides/slide3.xml" Id="R684ad4c8bc8e4c15" /><Relationship Type="http://schemas.openxmlformats.org/officeDocument/2006/relationships/slide" Target="/ppt/slides/slide4.xml" Id="R5dfcc76516e5425a" /><Relationship Type="http://schemas.openxmlformats.org/officeDocument/2006/relationships/slide" Target="/ppt/slides/slide5.xml" Id="R9c1ed86301b046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69fa6d1f9246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9055c6e2c42af" /><Relationship Type="http://schemas.openxmlformats.org/officeDocument/2006/relationships/theme" Target="/ppt/slideMasters/theme/theme1.xml" Id="R36b2cdcdf22449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b9055c6e2c42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3e15cded642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061efb3fb42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9d1db8a854d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815d4b0d249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a04801f7149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TOKKE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TOKKE KOMMUNE ble etablert [år] og holder til i 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Storvegen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3880 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 07 52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postmottak@tokke.kommune.no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www.tokke.kommune.no/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964 964 521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