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d2326a98c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2e6f5268345cd"/>
  </p:sldMasterIdLst>
  <p:sldIdLst>
    <p:sldId xmlns:r="http://schemas.openxmlformats.org/officeDocument/2006/relationships" id="256" r:id="R7b0a7669f1094025"/>
    <p:sldId xmlns:r="http://schemas.openxmlformats.org/officeDocument/2006/relationships" id="257" r:id="R1830915cec4040e6"/>
    <p:sldId xmlns:r="http://schemas.openxmlformats.org/officeDocument/2006/relationships" id="258" r:id="R9e31468830e04850"/>
    <p:sldId xmlns:r="http://schemas.openxmlformats.org/officeDocument/2006/relationships" id="259" r:id="Rb32af067b5ff498a"/>
    <p:sldId xmlns:r="http://schemas.openxmlformats.org/officeDocument/2006/relationships" id="260" r:id="R4e870b1061ca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2e6f5268345cd" /><Relationship Type="http://schemas.openxmlformats.org/officeDocument/2006/relationships/slide" Target="/ppt/slides/slide1.xml" Id="R7b0a7669f1094025" /><Relationship Type="http://schemas.openxmlformats.org/officeDocument/2006/relationships/slide" Target="/ppt/slides/slide2.xml" Id="R1830915cec4040e6" /><Relationship Type="http://schemas.openxmlformats.org/officeDocument/2006/relationships/slide" Target="/ppt/slides/slide3.xml" Id="R9e31468830e04850" /><Relationship Type="http://schemas.openxmlformats.org/officeDocument/2006/relationships/slide" Target="/ppt/slides/slide4.xml" Id="Rb32af067b5ff498a" /><Relationship Type="http://schemas.openxmlformats.org/officeDocument/2006/relationships/slide" Target="/ppt/slides/slide5.xml" Id="R4e870b1061ca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35b90b104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f3b375314f95" /><Relationship Type="http://schemas.openxmlformats.org/officeDocument/2006/relationships/theme" Target="/ppt/slideMasters/theme/theme1.xml" Id="R9b399823a776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6f3b37531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55e4c351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3abf87f5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88a8873ef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7ff1d938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71a179ca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