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fa0430d61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ba78c50984149"/>
  </p:sldMasterIdLst>
  <p:sldIdLst>
    <p:sldId xmlns:r="http://schemas.openxmlformats.org/officeDocument/2006/relationships" id="256" r:id="Rae72bf099c094fcc"/>
    <p:sldId xmlns:r="http://schemas.openxmlformats.org/officeDocument/2006/relationships" id="257" r:id="R2da9c04d07df4308"/>
    <p:sldId xmlns:r="http://schemas.openxmlformats.org/officeDocument/2006/relationships" id="258" r:id="R210b424e47914a2e"/>
    <p:sldId xmlns:r="http://schemas.openxmlformats.org/officeDocument/2006/relationships" id="259" r:id="R63021602b8e742b9"/>
    <p:sldId xmlns:r="http://schemas.openxmlformats.org/officeDocument/2006/relationships" id="260" r:id="R30fa58b834384ade"/>
    <p:sldId xmlns:r="http://schemas.openxmlformats.org/officeDocument/2006/relationships" id="261" r:id="R4fe568f9ce40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ba78c50984149" /><Relationship Type="http://schemas.openxmlformats.org/officeDocument/2006/relationships/slide" Target="/ppt/slides/slide1.xml" Id="Rae72bf099c094fcc" /><Relationship Type="http://schemas.openxmlformats.org/officeDocument/2006/relationships/slide" Target="/ppt/slides/slide2.xml" Id="R2da9c04d07df4308" /><Relationship Type="http://schemas.openxmlformats.org/officeDocument/2006/relationships/slide" Target="/ppt/slides/slide3.xml" Id="R210b424e47914a2e" /><Relationship Type="http://schemas.openxmlformats.org/officeDocument/2006/relationships/slide" Target="/ppt/slides/slide4.xml" Id="R63021602b8e742b9" /><Relationship Type="http://schemas.openxmlformats.org/officeDocument/2006/relationships/slide" Target="/ppt/slides/slide5.xml" Id="R30fa58b834384ade" /><Relationship Type="http://schemas.openxmlformats.org/officeDocument/2006/relationships/slide" Target="/ppt/slides/slide6.xml" Id="R4fe568f9ce40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6f888381d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7dbffc7c490d" /><Relationship Type="http://schemas.openxmlformats.org/officeDocument/2006/relationships/theme" Target="/ppt/slideMasters/theme/theme1.xml" Id="R12eb2e1adae8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97dbffc7c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ed48a31d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eb354359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2af72714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b5708eac2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fd47be04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4d9a41e5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