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3eb0dc3c7443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d7295379cd4233"/>
  </p:sldMasterIdLst>
  <p:sldIdLst>
    <p:sldId xmlns:r="http://schemas.openxmlformats.org/officeDocument/2006/relationships" id="256" r:id="Rf9a5f96770c14982"/>
    <p:sldId xmlns:r="http://schemas.openxmlformats.org/officeDocument/2006/relationships" id="257" r:id="R8d6be75d1549474c"/>
    <p:sldId xmlns:r="http://schemas.openxmlformats.org/officeDocument/2006/relationships" id="258" r:id="R1b61fb0f5fb6488b"/>
    <p:sldId xmlns:r="http://schemas.openxmlformats.org/officeDocument/2006/relationships" id="259" r:id="R3aeeffae5c654a79"/>
    <p:sldId xmlns:r="http://schemas.openxmlformats.org/officeDocument/2006/relationships" id="260" r:id="Rd6842e7f41854c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7295379cd4233" /><Relationship Type="http://schemas.openxmlformats.org/officeDocument/2006/relationships/slide" Target="/ppt/slides/slide1.xml" Id="Rf9a5f96770c14982" /><Relationship Type="http://schemas.openxmlformats.org/officeDocument/2006/relationships/slide" Target="/ppt/slides/slide2.xml" Id="R8d6be75d1549474c" /><Relationship Type="http://schemas.openxmlformats.org/officeDocument/2006/relationships/slide" Target="/ppt/slides/slide3.xml" Id="R1b61fb0f5fb6488b" /><Relationship Type="http://schemas.openxmlformats.org/officeDocument/2006/relationships/slide" Target="/ppt/slides/slide4.xml" Id="R3aeeffae5c654a79" /><Relationship Type="http://schemas.openxmlformats.org/officeDocument/2006/relationships/slide" Target="/ppt/slides/slide5.xml" Id="Rd6842e7f41854c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587c4a7dd94f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98fdcb85a478e" /><Relationship Type="http://schemas.openxmlformats.org/officeDocument/2006/relationships/theme" Target="/ppt/slideMasters/theme/theme1.xml" Id="R407da56985554e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e98fdcb85a47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1691cf8e047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81eab2adf4a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48f9bec934e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223222b7641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73cce51ef4e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NOME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NOME KOMMUNE ble etablert [år] og holder til i Ulefoss.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Ringsevja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3830 Ulefoss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94 62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postmottak@nome.kommune.no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www.nome.kommune.no/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964 963 371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KOMMUNE</a:t>
            </a:r>
          </a:p>
        </p:txBody>
      </p:sp>
    </p:spTree>
  </p:cSld>
  <p:clrMapOvr>
    <a:masterClrMapping xmlns:a="http://schemas.openxmlformats.org/drawingml/2006/main"/>
  </p:clrMapOvr>
</p:sld>
</file>