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19369d794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f188d5d5042a3"/>
  </p:sldMasterIdLst>
  <p:sldIdLst>
    <p:sldId xmlns:r="http://schemas.openxmlformats.org/officeDocument/2006/relationships" id="256" r:id="Rd03e4c5ab5ff4221"/>
    <p:sldId xmlns:r="http://schemas.openxmlformats.org/officeDocument/2006/relationships" id="257" r:id="R84baa2fbedf24e90"/>
    <p:sldId xmlns:r="http://schemas.openxmlformats.org/officeDocument/2006/relationships" id="258" r:id="R8a2b90baf4ac417c"/>
    <p:sldId xmlns:r="http://schemas.openxmlformats.org/officeDocument/2006/relationships" id="259" r:id="Re69e1c5aea074cb1"/>
    <p:sldId xmlns:r="http://schemas.openxmlformats.org/officeDocument/2006/relationships" id="260" r:id="Rd0b80d98d6bd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f188d5d5042a3" /><Relationship Type="http://schemas.openxmlformats.org/officeDocument/2006/relationships/slide" Target="/ppt/slides/slide1.xml" Id="Rd03e4c5ab5ff4221" /><Relationship Type="http://schemas.openxmlformats.org/officeDocument/2006/relationships/slide" Target="/ppt/slides/slide2.xml" Id="R84baa2fbedf24e90" /><Relationship Type="http://schemas.openxmlformats.org/officeDocument/2006/relationships/slide" Target="/ppt/slides/slide3.xml" Id="R8a2b90baf4ac417c" /><Relationship Type="http://schemas.openxmlformats.org/officeDocument/2006/relationships/slide" Target="/ppt/slides/slide4.xml" Id="Re69e1c5aea074cb1" /><Relationship Type="http://schemas.openxmlformats.org/officeDocument/2006/relationships/slide" Target="/ppt/slides/slide5.xml" Id="Rd0b80d98d6bd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486d902ea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0ad86cad4413" /><Relationship Type="http://schemas.openxmlformats.org/officeDocument/2006/relationships/theme" Target="/ppt/slideMasters/theme/theme1.xml" Id="R29f400472f8c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90ad86cad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a04601a9a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1f246854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6aec7c0d6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07d0d464a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41f33b1a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