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913dae842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f9740af864900"/>
  </p:sldMasterIdLst>
  <p:sldIdLst>
    <p:sldId xmlns:r="http://schemas.openxmlformats.org/officeDocument/2006/relationships" id="256" r:id="R3c09ee57e6674021"/>
    <p:sldId xmlns:r="http://schemas.openxmlformats.org/officeDocument/2006/relationships" id="257" r:id="Re8771448f4b14fb3"/>
    <p:sldId xmlns:r="http://schemas.openxmlformats.org/officeDocument/2006/relationships" id="258" r:id="R00fecd6fc6c74a56"/>
    <p:sldId xmlns:r="http://schemas.openxmlformats.org/officeDocument/2006/relationships" id="259" r:id="R5a99413e1561464a"/>
    <p:sldId xmlns:r="http://schemas.openxmlformats.org/officeDocument/2006/relationships" id="260" r:id="Rc4f309a792fe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f9740af864900" /><Relationship Type="http://schemas.openxmlformats.org/officeDocument/2006/relationships/slide" Target="/ppt/slides/slide1.xml" Id="R3c09ee57e6674021" /><Relationship Type="http://schemas.openxmlformats.org/officeDocument/2006/relationships/slide" Target="/ppt/slides/slide2.xml" Id="Re8771448f4b14fb3" /><Relationship Type="http://schemas.openxmlformats.org/officeDocument/2006/relationships/slide" Target="/ppt/slides/slide3.xml" Id="R00fecd6fc6c74a56" /><Relationship Type="http://schemas.openxmlformats.org/officeDocument/2006/relationships/slide" Target="/ppt/slides/slide4.xml" Id="R5a99413e1561464a" /><Relationship Type="http://schemas.openxmlformats.org/officeDocument/2006/relationships/slide" Target="/ppt/slides/slide5.xml" Id="Rc4f309a792fe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9a2684055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762a32e2d488e" /><Relationship Type="http://schemas.openxmlformats.org/officeDocument/2006/relationships/theme" Target="/ppt/slideMasters/theme/theme1.xml" Id="Re6235d088d47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762a32e2d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e4c56c10a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0d0df9423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132f112cb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2d8c1da4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8bf737ed9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KRØDSHERAD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KRØDSHERAD KOMMUNE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Ringnesveien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krodsherad.kommune@krodsherad.kommune.no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www.krodsherad.kommune.no/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