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02ae918d5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5fc8341f149d5"/>
  </p:sldMasterIdLst>
  <p:sldIdLst>
    <p:sldId xmlns:r="http://schemas.openxmlformats.org/officeDocument/2006/relationships" id="256" r:id="Rc4517fa5af994f64"/>
    <p:sldId xmlns:r="http://schemas.openxmlformats.org/officeDocument/2006/relationships" id="257" r:id="R7cadb913d2a74edd"/>
    <p:sldId xmlns:r="http://schemas.openxmlformats.org/officeDocument/2006/relationships" id="258" r:id="Rf019bff22d6c4147"/>
    <p:sldId xmlns:r="http://schemas.openxmlformats.org/officeDocument/2006/relationships" id="259" r:id="R50605cb53e5b44ef"/>
    <p:sldId xmlns:r="http://schemas.openxmlformats.org/officeDocument/2006/relationships" id="260" r:id="R3d069e564b83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5fc8341f149d5" /><Relationship Type="http://schemas.openxmlformats.org/officeDocument/2006/relationships/slide" Target="/ppt/slides/slide1.xml" Id="Rc4517fa5af994f64" /><Relationship Type="http://schemas.openxmlformats.org/officeDocument/2006/relationships/slide" Target="/ppt/slides/slide2.xml" Id="R7cadb913d2a74edd" /><Relationship Type="http://schemas.openxmlformats.org/officeDocument/2006/relationships/slide" Target="/ppt/slides/slide3.xml" Id="Rf019bff22d6c4147" /><Relationship Type="http://schemas.openxmlformats.org/officeDocument/2006/relationships/slide" Target="/ppt/slides/slide4.xml" Id="R50605cb53e5b44ef" /><Relationship Type="http://schemas.openxmlformats.org/officeDocument/2006/relationships/slide" Target="/ppt/slides/slide5.xml" Id="R3d069e564b83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17e414da6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9c1fcd1d49f4" /><Relationship Type="http://schemas.openxmlformats.org/officeDocument/2006/relationships/theme" Target="/ppt/slideMasters/theme/theme1.xml" Id="Rfb080cfaa88b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59c1fcd1d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385b512b1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c6c6d2ce0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420cc02d6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e0032247d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8a08f99b3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KOMMUNE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71 14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post@sigdal.kommune.no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