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beb11524248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0057c1c8643cb"/>
  </p:sldMasterIdLst>
  <p:sldIdLst>
    <p:sldId xmlns:r="http://schemas.openxmlformats.org/officeDocument/2006/relationships" id="256" r:id="R3c2735533e8a4dc9"/>
    <p:sldId xmlns:r="http://schemas.openxmlformats.org/officeDocument/2006/relationships" id="257" r:id="R2b849f12403e45ff"/>
    <p:sldId xmlns:r="http://schemas.openxmlformats.org/officeDocument/2006/relationships" id="258" r:id="R7b26719956b24532"/>
    <p:sldId xmlns:r="http://schemas.openxmlformats.org/officeDocument/2006/relationships" id="259" r:id="R8130405c7ca64cda"/>
    <p:sldId xmlns:r="http://schemas.openxmlformats.org/officeDocument/2006/relationships" id="260" r:id="R49516e22b741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0057c1c8643cb" /><Relationship Type="http://schemas.openxmlformats.org/officeDocument/2006/relationships/slide" Target="/ppt/slides/slide1.xml" Id="R3c2735533e8a4dc9" /><Relationship Type="http://schemas.openxmlformats.org/officeDocument/2006/relationships/slide" Target="/ppt/slides/slide2.xml" Id="R2b849f12403e45ff" /><Relationship Type="http://schemas.openxmlformats.org/officeDocument/2006/relationships/slide" Target="/ppt/slides/slide3.xml" Id="R7b26719956b24532" /><Relationship Type="http://schemas.openxmlformats.org/officeDocument/2006/relationships/slide" Target="/ppt/slides/slide4.xml" Id="R8130405c7ca64cda" /><Relationship Type="http://schemas.openxmlformats.org/officeDocument/2006/relationships/slide" Target="/ppt/slides/slide5.xml" Id="R49516e22b741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82360ba9d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997667bc24fca" /><Relationship Type="http://schemas.openxmlformats.org/officeDocument/2006/relationships/theme" Target="/ppt/slideMasters/theme/theme1.xml" Id="R35164f7c5aa84a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997667bc2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d0788d405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980d3332e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dee2e621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261607c6c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b112f5c6a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2889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 40 88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postmottak@hemsedal.kommune.no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www.hemsedal.kommune.no/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