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09a7c553f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be4242115409d"/>
  </p:sldMasterIdLst>
  <p:sldIdLst>
    <p:sldId xmlns:r="http://schemas.openxmlformats.org/officeDocument/2006/relationships" id="256" r:id="Rc678945964694008"/>
    <p:sldId xmlns:r="http://schemas.openxmlformats.org/officeDocument/2006/relationships" id="257" r:id="R6b12debc4bce4d9e"/>
    <p:sldId xmlns:r="http://schemas.openxmlformats.org/officeDocument/2006/relationships" id="258" r:id="R4f8bf485a7334f7a"/>
    <p:sldId xmlns:r="http://schemas.openxmlformats.org/officeDocument/2006/relationships" id="259" r:id="Rcb84cba7288f4dc6"/>
    <p:sldId xmlns:r="http://schemas.openxmlformats.org/officeDocument/2006/relationships" id="260" r:id="Rcddc3551ef34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be4242115409d" /><Relationship Type="http://schemas.openxmlformats.org/officeDocument/2006/relationships/slide" Target="/ppt/slides/slide1.xml" Id="Rc678945964694008" /><Relationship Type="http://schemas.openxmlformats.org/officeDocument/2006/relationships/slide" Target="/ppt/slides/slide2.xml" Id="R6b12debc4bce4d9e" /><Relationship Type="http://schemas.openxmlformats.org/officeDocument/2006/relationships/slide" Target="/ppt/slides/slide3.xml" Id="R4f8bf485a7334f7a" /><Relationship Type="http://schemas.openxmlformats.org/officeDocument/2006/relationships/slide" Target="/ppt/slides/slide4.xml" Id="Rcb84cba7288f4dc6" /><Relationship Type="http://schemas.openxmlformats.org/officeDocument/2006/relationships/slide" Target="/ppt/slides/slide5.xml" Id="Rcddc3551ef34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1592d5ea3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f3a69f8c4f83" /><Relationship Type="http://schemas.openxmlformats.org/officeDocument/2006/relationships/theme" Target="/ppt/slideMasters/theme/theme1.xml" Id="R2e71ae84c374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8f3a69f8c4f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11598fc6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a8f8caea4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eb41d87a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b8e1a77b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2f7ef5edc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