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e354dfda004f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91f365546c416d"/>
  </p:sldMasterIdLst>
  <p:sldIdLst>
    <p:sldId xmlns:r="http://schemas.openxmlformats.org/officeDocument/2006/relationships" id="256" r:id="Rab253c3f026c4db5"/>
    <p:sldId xmlns:r="http://schemas.openxmlformats.org/officeDocument/2006/relationships" id="257" r:id="R7da549671101480a"/>
    <p:sldId xmlns:r="http://schemas.openxmlformats.org/officeDocument/2006/relationships" id="258" r:id="Rb54bd62c75ec4de5"/>
    <p:sldId xmlns:r="http://schemas.openxmlformats.org/officeDocument/2006/relationships" id="259" r:id="R96be4ec1a74c44e1"/>
    <p:sldId xmlns:r="http://schemas.openxmlformats.org/officeDocument/2006/relationships" id="260" r:id="Rd6dcfb13d86e4a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1f365546c416d" /><Relationship Type="http://schemas.openxmlformats.org/officeDocument/2006/relationships/slide" Target="/ppt/slides/slide1.xml" Id="Rab253c3f026c4db5" /><Relationship Type="http://schemas.openxmlformats.org/officeDocument/2006/relationships/slide" Target="/ppt/slides/slide2.xml" Id="R7da549671101480a" /><Relationship Type="http://schemas.openxmlformats.org/officeDocument/2006/relationships/slide" Target="/ppt/slides/slide3.xml" Id="Rb54bd62c75ec4de5" /><Relationship Type="http://schemas.openxmlformats.org/officeDocument/2006/relationships/slide" Target="/ppt/slides/slide4.xml" Id="R96be4ec1a74c44e1" /><Relationship Type="http://schemas.openxmlformats.org/officeDocument/2006/relationships/slide" Target="/ppt/slides/slide5.xml" Id="Rd6dcfb13d86e4a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2bc8ed9d149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4b275c6ee4c8e" /><Relationship Type="http://schemas.openxmlformats.org/officeDocument/2006/relationships/theme" Target="/ppt/slideMasters/theme/theme1.xml" Id="Ra6fce1e1e1aa44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d4b275c6ee4c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710a40be949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942b0bd2145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070f14ec64e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c96789eb040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3337e0905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NESBYEN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NESBYEN KOMMUNE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Alfarvegen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postmottak@nesbyen.kommune.no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www.nesbyen.kommune.no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964 951 640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