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7c41dce97c42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87a97bd2db4a01"/>
  </p:sldMasterIdLst>
  <p:sldIdLst>
    <p:sldId xmlns:r="http://schemas.openxmlformats.org/officeDocument/2006/relationships" id="256" r:id="R8264ab7583de4c48"/>
    <p:sldId xmlns:r="http://schemas.openxmlformats.org/officeDocument/2006/relationships" id="257" r:id="R4f2ee5ad5f3f4fa2"/>
    <p:sldId xmlns:r="http://schemas.openxmlformats.org/officeDocument/2006/relationships" id="258" r:id="Ra06c21b54b2d4d5f"/>
    <p:sldId xmlns:r="http://schemas.openxmlformats.org/officeDocument/2006/relationships" id="259" r:id="R05a004a08b0c4175"/>
    <p:sldId xmlns:r="http://schemas.openxmlformats.org/officeDocument/2006/relationships" id="260" r:id="R370e6cbacab94e0d"/>
    <p:sldId xmlns:r="http://schemas.openxmlformats.org/officeDocument/2006/relationships" id="261" r:id="Rbb64358b560e4e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87a97bd2db4a01" /><Relationship Type="http://schemas.openxmlformats.org/officeDocument/2006/relationships/slide" Target="/ppt/slides/slide1.xml" Id="R8264ab7583de4c48" /><Relationship Type="http://schemas.openxmlformats.org/officeDocument/2006/relationships/slide" Target="/ppt/slides/slide2.xml" Id="R4f2ee5ad5f3f4fa2" /><Relationship Type="http://schemas.openxmlformats.org/officeDocument/2006/relationships/slide" Target="/ppt/slides/slide3.xml" Id="Ra06c21b54b2d4d5f" /><Relationship Type="http://schemas.openxmlformats.org/officeDocument/2006/relationships/slide" Target="/ppt/slides/slide4.xml" Id="R05a004a08b0c4175" /><Relationship Type="http://schemas.openxmlformats.org/officeDocument/2006/relationships/slide" Target="/ppt/slides/slide5.xml" Id="R370e6cbacab94e0d" /><Relationship Type="http://schemas.openxmlformats.org/officeDocument/2006/relationships/slide" Target="/ppt/slides/slide6.xml" Id="Rbb64358b560e4e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bd584816014e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3c2fbd7434ea7" /><Relationship Type="http://schemas.openxmlformats.org/officeDocument/2006/relationships/theme" Target="/ppt/slideMasters/theme/theme1.xml" Id="R1ce67f9c468c40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f3c2fbd7434e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d8dbbf95943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45a3f32b240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0088b8c234a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50054127f48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f3d98cd3c49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b1b5fccb347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NESBYEN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NESBYEN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NESBYEN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NESBYEN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NESBYEN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NESBYEN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Alfarvegen 117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3540 Nesbyen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06 83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postmottak@nesbyen.kommune.no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www.nesbyen.kommune.no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964 951 640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NESBYEN KOMMUNE</a:t>
            </a:r>
          </a:p>
        </p:txBody>
      </p:sp>
    </p:spTree>
  </p:cSld>
  <p:clrMapOvr>
    <a:masterClrMapping xmlns:a="http://schemas.openxmlformats.org/drawingml/2006/main"/>
  </p:clrMapOvr>
</p:sld>
</file>