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b2efe0e5f41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1084f178a546b7"/>
  </p:sldMasterIdLst>
  <p:sldIdLst>
    <p:sldId xmlns:r="http://schemas.openxmlformats.org/officeDocument/2006/relationships" id="256" r:id="R45060992a0334b3a"/>
    <p:sldId xmlns:r="http://schemas.openxmlformats.org/officeDocument/2006/relationships" id="257" r:id="Rfe51a15e6c2540e3"/>
    <p:sldId xmlns:r="http://schemas.openxmlformats.org/officeDocument/2006/relationships" id="258" r:id="R0950519de1d24973"/>
    <p:sldId xmlns:r="http://schemas.openxmlformats.org/officeDocument/2006/relationships" id="259" r:id="R53fd81b3401e486c"/>
    <p:sldId xmlns:r="http://schemas.openxmlformats.org/officeDocument/2006/relationships" id="260" r:id="Rec00c666016d4a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084f178a546b7" /><Relationship Type="http://schemas.openxmlformats.org/officeDocument/2006/relationships/slide" Target="/ppt/slides/slide1.xml" Id="R45060992a0334b3a" /><Relationship Type="http://schemas.openxmlformats.org/officeDocument/2006/relationships/slide" Target="/ppt/slides/slide2.xml" Id="Rfe51a15e6c2540e3" /><Relationship Type="http://schemas.openxmlformats.org/officeDocument/2006/relationships/slide" Target="/ppt/slides/slide3.xml" Id="R0950519de1d24973" /><Relationship Type="http://schemas.openxmlformats.org/officeDocument/2006/relationships/slide" Target="/ppt/slides/slide4.xml" Id="R53fd81b3401e486c" /><Relationship Type="http://schemas.openxmlformats.org/officeDocument/2006/relationships/slide" Target="/ppt/slides/slide5.xml" Id="Rec00c666016d4a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b34949bf0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ca3d561d642ad" /><Relationship Type="http://schemas.openxmlformats.org/officeDocument/2006/relationships/theme" Target="/ppt/slideMasters/theme/theme1.xml" Id="Rf501cd92bd5c49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bca3d561d6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9717517284c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950ea362646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e915fa056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5c7c18a69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ec9d1a8c44a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KOMMUNE ble etablert [år] og holder til i Flå.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3539 Flå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postmottak@flaa.kommune.no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