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5847c62c9e45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732fe0b4d6415b"/>
  </p:sldMasterIdLst>
  <p:sldIdLst>
    <p:sldId xmlns:r="http://schemas.openxmlformats.org/officeDocument/2006/relationships" id="256" r:id="Rb5efe65005b44a1e"/>
    <p:sldId xmlns:r="http://schemas.openxmlformats.org/officeDocument/2006/relationships" id="257" r:id="R2c2ef943bb4b47fe"/>
    <p:sldId xmlns:r="http://schemas.openxmlformats.org/officeDocument/2006/relationships" id="258" r:id="Rd940294fb9874097"/>
    <p:sldId xmlns:r="http://schemas.openxmlformats.org/officeDocument/2006/relationships" id="259" r:id="R3746af45f5d84292"/>
    <p:sldId xmlns:r="http://schemas.openxmlformats.org/officeDocument/2006/relationships" id="260" r:id="Rf0a4938de64e4b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732fe0b4d6415b" /><Relationship Type="http://schemas.openxmlformats.org/officeDocument/2006/relationships/slide" Target="/ppt/slides/slide1.xml" Id="Rb5efe65005b44a1e" /><Relationship Type="http://schemas.openxmlformats.org/officeDocument/2006/relationships/slide" Target="/ppt/slides/slide2.xml" Id="R2c2ef943bb4b47fe" /><Relationship Type="http://schemas.openxmlformats.org/officeDocument/2006/relationships/slide" Target="/ppt/slides/slide3.xml" Id="Rd940294fb9874097" /><Relationship Type="http://schemas.openxmlformats.org/officeDocument/2006/relationships/slide" Target="/ppt/slides/slide4.xml" Id="R3746af45f5d84292" /><Relationship Type="http://schemas.openxmlformats.org/officeDocument/2006/relationships/slide" Target="/ppt/slides/slide5.xml" Id="Rf0a4938de64e4b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6e708880540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bf1a8e0f84eaa" /><Relationship Type="http://schemas.openxmlformats.org/officeDocument/2006/relationships/theme" Target="/ppt/slideMasters/theme/theme1.xml" Id="R2fa5510e5c50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2bf1a8e0f84e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90acd5ceb43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92ba3a80d49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78f2574924a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0bb258c824a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5712e06334e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HORTEN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HORTEN KOMMUNE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Teatergata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3187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 08 50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postmottak@horten.kommune.no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www.horten.kommune.no/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964 951 284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KOMMUNE</a:t>
            </a:r>
          </a:p>
        </p:txBody>
      </p:sp>
    </p:spTree>
  </p:cSld>
  <p:clrMapOvr>
    <a:masterClrMapping xmlns:a="http://schemas.openxmlformats.org/drawingml/2006/main"/>
  </p:clrMapOvr>
</p:sld>
</file>