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dc2a3d2683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6f183063f4aa0"/>
  </p:sldMasterIdLst>
  <p:sldIdLst>
    <p:sldId xmlns:r="http://schemas.openxmlformats.org/officeDocument/2006/relationships" id="256" r:id="R0951f944780649ba"/>
    <p:sldId xmlns:r="http://schemas.openxmlformats.org/officeDocument/2006/relationships" id="257" r:id="R3ff86dcbb7cf4455"/>
    <p:sldId xmlns:r="http://schemas.openxmlformats.org/officeDocument/2006/relationships" id="258" r:id="Rf570c363b4834d88"/>
    <p:sldId xmlns:r="http://schemas.openxmlformats.org/officeDocument/2006/relationships" id="259" r:id="R03dbf77fbdbd4300"/>
    <p:sldId xmlns:r="http://schemas.openxmlformats.org/officeDocument/2006/relationships" id="260" r:id="R61661ab0933a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6f183063f4aa0" /><Relationship Type="http://schemas.openxmlformats.org/officeDocument/2006/relationships/slide" Target="/ppt/slides/slide1.xml" Id="R0951f944780649ba" /><Relationship Type="http://schemas.openxmlformats.org/officeDocument/2006/relationships/slide" Target="/ppt/slides/slide2.xml" Id="R3ff86dcbb7cf4455" /><Relationship Type="http://schemas.openxmlformats.org/officeDocument/2006/relationships/slide" Target="/ppt/slides/slide3.xml" Id="Rf570c363b4834d88" /><Relationship Type="http://schemas.openxmlformats.org/officeDocument/2006/relationships/slide" Target="/ppt/slides/slide4.xml" Id="R03dbf77fbdbd4300" /><Relationship Type="http://schemas.openxmlformats.org/officeDocument/2006/relationships/slide" Target="/ppt/slides/slide5.xml" Id="R61661ab0933a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db5865f96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e7df0562a46d7" /><Relationship Type="http://schemas.openxmlformats.org/officeDocument/2006/relationships/theme" Target="/ppt/slideMasters/theme/theme1.xml" Id="R47012bff691b4c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e7df0562a46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851eb751c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99211fe514c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81369a89444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bc2eedf2540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bace9711149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 OG UVDAL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OG UVDAL KOMMUNE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31024000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postmottak@nore-og-uvdal.kommune.no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www.nore-og-uvdal.kommune.no/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