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cbbcd38dfd4d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4356c63e6d410e"/>
  </p:sldMasterIdLst>
  <p:sldIdLst>
    <p:sldId xmlns:r="http://schemas.openxmlformats.org/officeDocument/2006/relationships" id="256" r:id="Rc29f04fb99e54de7"/>
    <p:sldId xmlns:r="http://schemas.openxmlformats.org/officeDocument/2006/relationships" id="257" r:id="R0f1d2be1b7314dff"/>
    <p:sldId xmlns:r="http://schemas.openxmlformats.org/officeDocument/2006/relationships" id="258" r:id="R998e0f879ee34bb6"/>
    <p:sldId xmlns:r="http://schemas.openxmlformats.org/officeDocument/2006/relationships" id="259" r:id="Rc0a37bdf4c2e4591"/>
    <p:sldId xmlns:r="http://schemas.openxmlformats.org/officeDocument/2006/relationships" id="260" r:id="Rc366ed830f304c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356c63e6d410e" /><Relationship Type="http://schemas.openxmlformats.org/officeDocument/2006/relationships/slide" Target="/ppt/slides/slide1.xml" Id="Rc29f04fb99e54de7" /><Relationship Type="http://schemas.openxmlformats.org/officeDocument/2006/relationships/slide" Target="/ppt/slides/slide2.xml" Id="R0f1d2be1b7314dff" /><Relationship Type="http://schemas.openxmlformats.org/officeDocument/2006/relationships/slide" Target="/ppt/slides/slide3.xml" Id="R998e0f879ee34bb6" /><Relationship Type="http://schemas.openxmlformats.org/officeDocument/2006/relationships/slide" Target="/ppt/slides/slide4.xml" Id="Rc0a37bdf4c2e4591" /><Relationship Type="http://schemas.openxmlformats.org/officeDocument/2006/relationships/slide" Target="/ppt/slides/slide5.xml" Id="Rc366ed830f304c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d735780ba41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6b8d745204757" /><Relationship Type="http://schemas.openxmlformats.org/officeDocument/2006/relationships/theme" Target="/ppt/slideMasters/theme/theme1.xml" Id="Rb664a480ea3447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d6b8d7452047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9f016b47a4b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5ec70a4c848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fa6a153ca47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78284472545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e9941350648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NANNESTAD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NANNESTAD KOMMUNE ble etablert [år] og holder til i Nannestad.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Teiealleen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postmottak@nannestad.kommune.no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www.nannestad.kommune.no/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